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60" r:id="rId2"/>
    <p:sldId id="258" r:id="rId3"/>
    <p:sldId id="301" r:id="rId4"/>
    <p:sldId id="259" r:id="rId5"/>
    <p:sldId id="292" r:id="rId6"/>
    <p:sldId id="263" r:id="rId7"/>
    <p:sldId id="264" r:id="rId8"/>
    <p:sldId id="265" r:id="rId9"/>
    <p:sldId id="262" r:id="rId10"/>
    <p:sldId id="266" r:id="rId11"/>
    <p:sldId id="267" r:id="rId12"/>
    <p:sldId id="268" r:id="rId13"/>
    <p:sldId id="270" r:id="rId14"/>
    <p:sldId id="271" r:id="rId15"/>
    <p:sldId id="272" r:id="rId16"/>
    <p:sldId id="273" r:id="rId17"/>
    <p:sldId id="274" r:id="rId18"/>
    <p:sldId id="279" r:id="rId19"/>
    <p:sldId id="278" r:id="rId20"/>
    <p:sldId id="281" r:id="rId21"/>
    <p:sldId id="282" r:id="rId22"/>
    <p:sldId id="303" r:id="rId23"/>
    <p:sldId id="310" r:id="rId24"/>
    <p:sldId id="311" r:id="rId25"/>
    <p:sldId id="312" r:id="rId26"/>
    <p:sldId id="313" r:id="rId27"/>
    <p:sldId id="314" r:id="rId28"/>
    <p:sldId id="315" r:id="rId29"/>
    <p:sldId id="277" r:id="rId30"/>
    <p:sldId id="289" r:id="rId31"/>
    <p:sldId id="290" r:id="rId32"/>
    <p:sldId id="293" r:id="rId33"/>
    <p:sldId id="309" r:id="rId34"/>
    <p:sldId id="308" r:id="rId3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384F"/>
    <a:srgbClr val="F4F1E8"/>
    <a:srgbClr val="F4F4E8"/>
    <a:srgbClr val="FBFBF7"/>
    <a:srgbClr val="EBECD6"/>
    <a:srgbClr val="FFFEF7"/>
    <a:srgbClr val="88CD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1" autoAdjust="0"/>
    <p:restoredTop sz="92496" autoAdjust="0"/>
  </p:normalViewPr>
  <p:slideViewPr>
    <p:cSldViewPr snapToGrid="0">
      <p:cViewPr varScale="1">
        <p:scale>
          <a:sx n="139" d="100"/>
          <a:sy n="139" d="100"/>
        </p:scale>
        <p:origin x="1044" y="342"/>
      </p:cViewPr>
      <p:guideLst/>
    </p:cSldViewPr>
  </p:slideViewPr>
  <p:notesTextViewPr>
    <p:cViewPr>
      <p:scale>
        <a:sx n="1" d="1"/>
        <a:sy n="1" d="1"/>
      </p:scale>
      <p:origin x="0" y="0"/>
    </p:cViewPr>
  </p:notesTextViewPr>
  <p:notesViewPr>
    <p:cSldViewPr snapToGrid="0">
      <p:cViewPr varScale="1">
        <p:scale>
          <a:sx n="81" d="100"/>
          <a:sy n="81" d="100"/>
        </p:scale>
        <p:origin x="302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5EB4CF0-FF9F-77CC-B4B3-02F985DFF9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989C911A-EAD8-3F09-B5CF-E98194BDD4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6829BC-E8F2-4DED-8D56-8FD1C4A949AD}" type="datetimeFigureOut">
              <a:rPr lang="fr-FR" smtClean="0"/>
              <a:t>30/05/2025</a:t>
            </a:fld>
            <a:endParaRPr lang="fr-FR"/>
          </a:p>
        </p:txBody>
      </p:sp>
      <p:sp>
        <p:nvSpPr>
          <p:cNvPr id="4" name="Espace réservé du pied de page 3">
            <a:extLst>
              <a:ext uri="{FF2B5EF4-FFF2-40B4-BE49-F238E27FC236}">
                <a16:creationId xmlns:a16="http://schemas.microsoft.com/office/drawing/2014/main" id="{3501E6FB-2C5A-A6CF-2561-8B65173459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DAE6B765-5AAC-4B0D-9D60-D06DCDEDA3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E0A080-E0F5-4C75-9BBF-317CC1848295}" type="slidenum">
              <a:rPr lang="fr-FR" smtClean="0"/>
              <a:t>‹N°›</a:t>
            </a:fld>
            <a:endParaRPr lang="fr-FR"/>
          </a:p>
        </p:txBody>
      </p:sp>
    </p:spTree>
    <p:extLst>
      <p:ext uri="{BB962C8B-B14F-4D97-AF65-F5344CB8AC3E}">
        <p14:creationId xmlns:p14="http://schemas.microsoft.com/office/powerpoint/2010/main" val="831794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A7922D-C2EA-4517-847C-F510768B1470}" type="datetimeFigureOut">
              <a:rPr lang="fr-FR" smtClean="0"/>
              <a:t>30/05/2025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C18018-E1F2-4A9E-8A3B-6EA1F92FFC02}" type="slidenum">
              <a:rPr lang="fr-FR" smtClean="0"/>
              <a:t>‹N°›</a:t>
            </a:fld>
            <a:endParaRPr lang="fr-FR"/>
          </a:p>
        </p:txBody>
      </p:sp>
    </p:spTree>
    <p:extLst>
      <p:ext uri="{BB962C8B-B14F-4D97-AF65-F5344CB8AC3E}">
        <p14:creationId xmlns:p14="http://schemas.microsoft.com/office/powerpoint/2010/main" val="1125241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Présentation perso – 30s</a:t>
            </a:r>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2</a:t>
            </a:fld>
            <a:endParaRPr lang="fr-FR"/>
          </a:p>
        </p:txBody>
      </p:sp>
    </p:spTree>
    <p:extLst>
      <p:ext uri="{BB962C8B-B14F-4D97-AF65-F5344CB8AC3E}">
        <p14:creationId xmlns:p14="http://schemas.microsoft.com/office/powerpoint/2010/main" val="3028620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Scénarisation – 1m30 (3/3)</a:t>
            </a:r>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11</a:t>
            </a:fld>
            <a:endParaRPr lang="fr-FR"/>
          </a:p>
        </p:txBody>
      </p:sp>
    </p:spTree>
    <p:extLst>
      <p:ext uri="{BB962C8B-B14F-4D97-AF65-F5344CB8AC3E}">
        <p14:creationId xmlns:p14="http://schemas.microsoft.com/office/powerpoint/2010/main" val="1867833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Character Design – 1m30 (1/6)</a:t>
            </a:r>
          </a:p>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12</a:t>
            </a:fld>
            <a:endParaRPr lang="fr-FR"/>
          </a:p>
        </p:txBody>
      </p:sp>
    </p:spTree>
    <p:extLst>
      <p:ext uri="{BB962C8B-B14F-4D97-AF65-F5344CB8AC3E}">
        <p14:creationId xmlns:p14="http://schemas.microsoft.com/office/powerpoint/2010/main" val="2453520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Character Design – 1m30 (2/6)</a:t>
            </a:r>
          </a:p>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13</a:t>
            </a:fld>
            <a:endParaRPr lang="fr-FR"/>
          </a:p>
        </p:txBody>
      </p:sp>
    </p:spTree>
    <p:extLst>
      <p:ext uri="{BB962C8B-B14F-4D97-AF65-F5344CB8AC3E}">
        <p14:creationId xmlns:p14="http://schemas.microsoft.com/office/powerpoint/2010/main" val="2963014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Character Design – 1m30 (3/6)</a:t>
            </a:r>
          </a:p>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14</a:t>
            </a:fld>
            <a:endParaRPr lang="fr-FR"/>
          </a:p>
        </p:txBody>
      </p:sp>
    </p:spTree>
    <p:extLst>
      <p:ext uri="{BB962C8B-B14F-4D97-AF65-F5344CB8AC3E}">
        <p14:creationId xmlns:p14="http://schemas.microsoft.com/office/powerpoint/2010/main" val="4230540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Character Design – 1m30 (4/6)</a:t>
            </a:r>
          </a:p>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15</a:t>
            </a:fld>
            <a:endParaRPr lang="fr-FR"/>
          </a:p>
        </p:txBody>
      </p:sp>
    </p:spTree>
    <p:extLst>
      <p:ext uri="{BB962C8B-B14F-4D97-AF65-F5344CB8AC3E}">
        <p14:creationId xmlns:p14="http://schemas.microsoft.com/office/powerpoint/2010/main" val="4063741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Character Design – 1m30 (5/6)</a:t>
            </a:r>
          </a:p>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16</a:t>
            </a:fld>
            <a:endParaRPr lang="fr-FR"/>
          </a:p>
        </p:txBody>
      </p:sp>
    </p:spTree>
    <p:extLst>
      <p:ext uri="{BB962C8B-B14F-4D97-AF65-F5344CB8AC3E}">
        <p14:creationId xmlns:p14="http://schemas.microsoft.com/office/powerpoint/2010/main" val="1781117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Character Design – 1m30 (6/6)</a:t>
            </a:r>
          </a:p>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17</a:t>
            </a:fld>
            <a:endParaRPr lang="fr-FR"/>
          </a:p>
        </p:txBody>
      </p:sp>
    </p:spTree>
    <p:extLst>
      <p:ext uri="{BB962C8B-B14F-4D97-AF65-F5344CB8AC3E}">
        <p14:creationId xmlns:p14="http://schemas.microsoft.com/office/powerpoint/2010/main" val="208641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46F00-F945-9FFF-AE1D-C2FC4D4ABBF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77A3417-BB94-A19F-4498-E0057EF1A37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1F12CCD-C01E-DC40-5998-D106C3ADDE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Environment</a:t>
            </a:r>
            <a:r>
              <a:rPr lang="fr-FR" dirty="0"/>
              <a:t> Design – 30s (1/4)</a:t>
            </a:r>
          </a:p>
          <a:p>
            <a:endParaRPr lang="fr-FR" dirty="0"/>
          </a:p>
        </p:txBody>
      </p:sp>
      <p:sp>
        <p:nvSpPr>
          <p:cNvPr id="4" name="Espace réservé du numéro de diapositive 3">
            <a:extLst>
              <a:ext uri="{FF2B5EF4-FFF2-40B4-BE49-F238E27FC236}">
                <a16:creationId xmlns:a16="http://schemas.microsoft.com/office/drawing/2014/main" id="{7B3F6163-8EB9-35FB-69FC-8C44133678AC}"/>
              </a:ext>
            </a:extLst>
          </p:cNvPr>
          <p:cNvSpPr>
            <a:spLocks noGrp="1"/>
          </p:cNvSpPr>
          <p:nvPr>
            <p:ph type="sldNum" sz="quarter" idx="5"/>
          </p:nvPr>
        </p:nvSpPr>
        <p:spPr/>
        <p:txBody>
          <a:bodyPr/>
          <a:lstStyle/>
          <a:p>
            <a:fld id="{B9C18018-E1F2-4A9E-8A3B-6EA1F92FFC02}" type="slidenum">
              <a:rPr lang="fr-FR" smtClean="0"/>
              <a:t>18</a:t>
            </a:fld>
            <a:endParaRPr lang="fr-FR"/>
          </a:p>
        </p:txBody>
      </p:sp>
    </p:spTree>
    <p:extLst>
      <p:ext uri="{BB962C8B-B14F-4D97-AF65-F5344CB8AC3E}">
        <p14:creationId xmlns:p14="http://schemas.microsoft.com/office/powerpoint/2010/main" val="2326668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Environment</a:t>
            </a:r>
            <a:r>
              <a:rPr lang="fr-FR" dirty="0"/>
              <a:t> Design – 30s (2/4)</a:t>
            </a:r>
          </a:p>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19</a:t>
            </a:fld>
            <a:endParaRPr lang="fr-FR"/>
          </a:p>
        </p:txBody>
      </p:sp>
    </p:spTree>
    <p:extLst>
      <p:ext uri="{BB962C8B-B14F-4D97-AF65-F5344CB8AC3E}">
        <p14:creationId xmlns:p14="http://schemas.microsoft.com/office/powerpoint/2010/main" val="2633951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C853E-1661-44E0-6971-6BCEE345444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B79EE2E-3C6B-9913-3326-21F290DD891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151E5EC-D949-EA36-FFAF-748ECC47ABF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Environment</a:t>
            </a:r>
            <a:r>
              <a:rPr lang="fr-FR" dirty="0"/>
              <a:t> Design – 30s (3/4)</a:t>
            </a:r>
          </a:p>
          <a:p>
            <a:endParaRPr lang="fr-FR" dirty="0"/>
          </a:p>
        </p:txBody>
      </p:sp>
      <p:sp>
        <p:nvSpPr>
          <p:cNvPr id="4" name="Espace réservé du numéro de diapositive 3">
            <a:extLst>
              <a:ext uri="{FF2B5EF4-FFF2-40B4-BE49-F238E27FC236}">
                <a16:creationId xmlns:a16="http://schemas.microsoft.com/office/drawing/2014/main" id="{3789F081-5E67-6999-2024-B782A2192C07}"/>
              </a:ext>
            </a:extLst>
          </p:cNvPr>
          <p:cNvSpPr>
            <a:spLocks noGrp="1"/>
          </p:cNvSpPr>
          <p:nvPr>
            <p:ph type="sldNum" sz="quarter" idx="5"/>
          </p:nvPr>
        </p:nvSpPr>
        <p:spPr/>
        <p:txBody>
          <a:bodyPr/>
          <a:lstStyle/>
          <a:p>
            <a:fld id="{B9C18018-E1F2-4A9E-8A3B-6EA1F92FFC02}" type="slidenum">
              <a:rPr lang="fr-FR" smtClean="0"/>
              <a:t>20</a:t>
            </a:fld>
            <a:endParaRPr lang="fr-FR"/>
          </a:p>
        </p:txBody>
      </p:sp>
    </p:spTree>
    <p:extLst>
      <p:ext uri="{BB962C8B-B14F-4D97-AF65-F5344CB8AC3E}">
        <p14:creationId xmlns:p14="http://schemas.microsoft.com/office/powerpoint/2010/main" val="1294274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Présentation court-métrage – 40s</a:t>
            </a:r>
          </a:p>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3</a:t>
            </a:fld>
            <a:endParaRPr lang="fr-FR"/>
          </a:p>
        </p:txBody>
      </p:sp>
    </p:spTree>
    <p:extLst>
      <p:ext uri="{BB962C8B-B14F-4D97-AF65-F5344CB8AC3E}">
        <p14:creationId xmlns:p14="http://schemas.microsoft.com/office/powerpoint/2010/main" val="2428875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536A2-0D99-5B3B-D4BA-941713C5306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8FCE670-ABFB-1E58-69D6-508A6627115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1506B0E-5098-8A3D-672C-DE59D79279A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Environment</a:t>
            </a:r>
            <a:r>
              <a:rPr lang="fr-FR" dirty="0"/>
              <a:t> Design – 30s (4/4)</a:t>
            </a:r>
          </a:p>
          <a:p>
            <a:endParaRPr lang="fr-FR" dirty="0"/>
          </a:p>
        </p:txBody>
      </p:sp>
      <p:sp>
        <p:nvSpPr>
          <p:cNvPr id="4" name="Espace réservé du numéro de diapositive 3">
            <a:extLst>
              <a:ext uri="{FF2B5EF4-FFF2-40B4-BE49-F238E27FC236}">
                <a16:creationId xmlns:a16="http://schemas.microsoft.com/office/drawing/2014/main" id="{BC99D991-F6B3-CD0A-1BAC-CBDB14A1A2A0}"/>
              </a:ext>
            </a:extLst>
          </p:cNvPr>
          <p:cNvSpPr>
            <a:spLocks noGrp="1"/>
          </p:cNvSpPr>
          <p:nvPr>
            <p:ph type="sldNum" sz="quarter" idx="5"/>
          </p:nvPr>
        </p:nvSpPr>
        <p:spPr/>
        <p:txBody>
          <a:bodyPr/>
          <a:lstStyle/>
          <a:p>
            <a:fld id="{B9C18018-E1F2-4A9E-8A3B-6EA1F92FFC02}" type="slidenum">
              <a:rPr lang="fr-FR" smtClean="0"/>
              <a:t>21</a:t>
            </a:fld>
            <a:endParaRPr lang="fr-FR"/>
          </a:p>
        </p:txBody>
      </p:sp>
    </p:spTree>
    <p:extLst>
      <p:ext uri="{BB962C8B-B14F-4D97-AF65-F5344CB8AC3E}">
        <p14:creationId xmlns:p14="http://schemas.microsoft.com/office/powerpoint/2010/main" val="1195911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51BAA-40B4-FE3D-804B-EC5962EC790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C9708A-9AA2-D118-424B-15D1B548689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F77F940-6EB8-131A-6245-F6F789316A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Mise en scène – 1min (1/8)</a:t>
            </a:r>
          </a:p>
          <a:p>
            <a:endParaRPr lang="fr-FR" dirty="0"/>
          </a:p>
        </p:txBody>
      </p:sp>
      <p:sp>
        <p:nvSpPr>
          <p:cNvPr id="4" name="Espace réservé du numéro de diapositive 3">
            <a:extLst>
              <a:ext uri="{FF2B5EF4-FFF2-40B4-BE49-F238E27FC236}">
                <a16:creationId xmlns:a16="http://schemas.microsoft.com/office/drawing/2014/main" id="{A8AF029E-2F64-53CF-22C5-54037E5D097A}"/>
              </a:ext>
            </a:extLst>
          </p:cNvPr>
          <p:cNvSpPr>
            <a:spLocks noGrp="1"/>
          </p:cNvSpPr>
          <p:nvPr>
            <p:ph type="sldNum" sz="quarter" idx="5"/>
          </p:nvPr>
        </p:nvSpPr>
        <p:spPr/>
        <p:txBody>
          <a:bodyPr/>
          <a:lstStyle/>
          <a:p>
            <a:fld id="{B9C18018-E1F2-4A9E-8A3B-6EA1F92FFC02}" type="slidenum">
              <a:rPr lang="fr-FR" smtClean="0"/>
              <a:t>22</a:t>
            </a:fld>
            <a:endParaRPr lang="fr-FR"/>
          </a:p>
        </p:txBody>
      </p:sp>
    </p:spTree>
    <p:extLst>
      <p:ext uri="{BB962C8B-B14F-4D97-AF65-F5344CB8AC3E}">
        <p14:creationId xmlns:p14="http://schemas.microsoft.com/office/powerpoint/2010/main" val="3880733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1CE95-9905-587B-F777-B3A8E2A44E7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78FC0D1-2198-3AF7-6B16-6CF7BBEE28A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6075DCB-E9DA-BFD1-EE41-26D12C9F34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Mise en scène – 1min (1/8)</a:t>
            </a:r>
          </a:p>
          <a:p>
            <a:endParaRPr lang="fr-FR" dirty="0"/>
          </a:p>
        </p:txBody>
      </p:sp>
      <p:sp>
        <p:nvSpPr>
          <p:cNvPr id="4" name="Espace réservé du numéro de diapositive 3">
            <a:extLst>
              <a:ext uri="{FF2B5EF4-FFF2-40B4-BE49-F238E27FC236}">
                <a16:creationId xmlns:a16="http://schemas.microsoft.com/office/drawing/2014/main" id="{30C49737-47E7-D496-CE3C-B3556F9F8304}"/>
              </a:ext>
            </a:extLst>
          </p:cNvPr>
          <p:cNvSpPr>
            <a:spLocks noGrp="1"/>
          </p:cNvSpPr>
          <p:nvPr>
            <p:ph type="sldNum" sz="quarter" idx="5"/>
          </p:nvPr>
        </p:nvSpPr>
        <p:spPr/>
        <p:txBody>
          <a:bodyPr/>
          <a:lstStyle/>
          <a:p>
            <a:fld id="{B9C18018-E1F2-4A9E-8A3B-6EA1F92FFC02}" type="slidenum">
              <a:rPr lang="fr-FR" smtClean="0"/>
              <a:t>23</a:t>
            </a:fld>
            <a:endParaRPr lang="fr-FR"/>
          </a:p>
        </p:txBody>
      </p:sp>
    </p:spTree>
    <p:extLst>
      <p:ext uri="{BB962C8B-B14F-4D97-AF65-F5344CB8AC3E}">
        <p14:creationId xmlns:p14="http://schemas.microsoft.com/office/powerpoint/2010/main" val="1681407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9C42C-4176-4B31-C393-E806011EE98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0994186-E236-9643-A734-C722A91D111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E5E6B84-A209-6F06-8136-421B191BCF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Mise en scène – 1min (1/8)</a:t>
            </a:r>
          </a:p>
          <a:p>
            <a:endParaRPr lang="fr-FR" dirty="0"/>
          </a:p>
        </p:txBody>
      </p:sp>
      <p:sp>
        <p:nvSpPr>
          <p:cNvPr id="4" name="Espace réservé du numéro de diapositive 3">
            <a:extLst>
              <a:ext uri="{FF2B5EF4-FFF2-40B4-BE49-F238E27FC236}">
                <a16:creationId xmlns:a16="http://schemas.microsoft.com/office/drawing/2014/main" id="{72536EA6-518F-FD5A-B699-8887804AAFF4}"/>
              </a:ext>
            </a:extLst>
          </p:cNvPr>
          <p:cNvSpPr>
            <a:spLocks noGrp="1"/>
          </p:cNvSpPr>
          <p:nvPr>
            <p:ph type="sldNum" sz="quarter" idx="5"/>
          </p:nvPr>
        </p:nvSpPr>
        <p:spPr/>
        <p:txBody>
          <a:bodyPr/>
          <a:lstStyle/>
          <a:p>
            <a:fld id="{B9C18018-E1F2-4A9E-8A3B-6EA1F92FFC02}" type="slidenum">
              <a:rPr lang="fr-FR" smtClean="0"/>
              <a:t>24</a:t>
            </a:fld>
            <a:endParaRPr lang="fr-FR"/>
          </a:p>
        </p:txBody>
      </p:sp>
    </p:spTree>
    <p:extLst>
      <p:ext uri="{BB962C8B-B14F-4D97-AF65-F5344CB8AC3E}">
        <p14:creationId xmlns:p14="http://schemas.microsoft.com/office/powerpoint/2010/main" val="1116647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75F9E-B3D8-AB53-AB6B-CBA9E0540DB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33770FF-EB42-AEF2-E8CA-03E5F1CBB84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EE955FB-471F-A03F-2E60-FA3B4B1314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Mise en scène – 1min (1/8)</a:t>
            </a:r>
          </a:p>
          <a:p>
            <a:endParaRPr lang="fr-FR" dirty="0"/>
          </a:p>
        </p:txBody>
      </p:sp>
      <p:sp>
        <p:nvSpPr>
          <p:cNvPr id="4" name="Espace réservé du numéro de diapositive 3">
            <a:extLst>
              <a:ext uri="{FF2B5EF4-FFF2-40B4-BE49-F238E27FC236}">
                <a16:creationId xmlns:a16="http://schemas.microsoft.com/office/drawing/2014/main" id="{02ADD747-46D5-7CAE-F0CB-4CBC3F535A1D}"/>
              </a:ext>
            </a:extLst>
          </p:cNvPr>
          <p:cNvSpPr>
            <a:spLocks noGrp="1"/>
          </p:cNvSpPr>
          <p:nvPr>
            <p:ph type="sldNum" sz="quarter" idx="5"/>
          </p:nvPr>
        </p:nvSpPr>
        <p:spPr/>
        <p:txBody>
          <a:bodyPr/>
          <a:lstStyle/>
          <a:p>
            <a:fld id="{B9C18018-E1F2-4A9E-8A3B-6EA1F92FFC02}" type="slidenum">
              <a:rPr lang="fr-FR" smtClean="0"/>
              <a:t>25</a:t>
            </a:fld>
            <a:endParaRPr lang="fr-FR"/>
          </a:p>
        </p:txBody>
      </p:sp>
    </p:spTree>
    <p:extLst>
      <p:ext uri="{BB962C8B-B14F-4D97-AF65-F5344CB8AC3E}">
        <p14:creationId xmlns:p14="http://schemas.microsoft.com/office/powerpoint/2010/main" val="3040924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10F45-5E0B-7B27-DD96-E2CD3E4B841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BB64C96-0D0E-0BF4-FCE2-B70D5A21E00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DFA3508-18E7-6529-8851-797627977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Mise en scène – 1min (1/8)</a:t>
            </a:r>
          </a:p>
          <a:p>
            <a:endParaRPr lang="fr-FR" dirty="0"/>
          </a:p>
        </p:txBody>
      </p:sp>
      <p:sp>
        <p:nvSpPr>
          <p:cNvPr id="4" name="Espace réservé du numéro de diapositive 3">
            <a:extLst>
              <a:ext uri="{FF2B5EF4-FFF2-40B4-BE49-F238E27FC236}">
                <a16:creationId xmlns:a16="http://schemas.microsoft.com/office/drawing/2014/main" id="{A954B424-E321-76EE-E235-418996E18A4B}"/>
              </a:ext>
            </a:extLst>
          </p:cNvPr>
          <p:cNvSpPr>
            <a:spLocks noGrp="1"/>
          </p:cNvSpPr>
          <p:nvPr>
            <p:ph type="sldNum" sz="quarter" idx="5"/>
          </p:nvPr>
        </p:nvSpPr>
        <p:spPr/>
        <p:txBody>
          <a:bodyPr/>
          <a:lstStyle/>
          <a:p>
            <a:fld id="{B9C18018-E1F2-4A9E-8A3B-6EA1F92FFC02}" type="slidenum">
              <a:rPr lang="fr-FR" smtClean="0"/>
              <a:t>26</a:t>
            </a:fld>
            <a:endParaRPr lang="fr-FR"/>
          </a:p>
        </p:txBody>
      </p:sp>
    </p:spTree>
    <p:extLst>
      <p:ext uri="{BB962C8B-B14F-4D97-AF65-F5344CB8AC3E}">
        <p14:creationId xmlns:p14="http://schemas.microsoft.com/office/powerpoint/2010/main" val="3728084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919E5-862D-9425-5FC3-76C4DC4DA84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00CD6AF-2DBD-FECA-8B80-7E9E9E80B59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1BAA644-DBCF-8A01-88F6-B9896C68AFD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Mise en scène – 1min (1/8)</a:t>
            </a:r>
          </a:p>
          <a:p>
            <a:endParaRPr lang="fr-FR" dirty="0"/>
          </a:p>
        </p:txBody>
      </p:sp>
      <p:sp>
        <p:nvSpPr>
          <p:cNvPr id="4" name="Espace réservé du numéro de diapositive 3">
            <a:extLst>
              <a:ext uri="{FF2B5EF4-FFF2-40B4-BE49-F238E27FC236}">
                <a16:creationId xmlns:a16="http://schemas.microsoft.com/office/drawing/2014/main" id="{2B81619C-C9E1-37BE-AE19-742D9F185D14}"/>
              </a:ext>
            </a:extLst>
          </p:cNvPr>
          <p:cNvSpPr>
            <a:spLocks noGrp="1"/>
          </p:cNvSpPr>
          <p:nvPr>
            <p:ph type="sldNum" sz="quarter" idx="5"/>
          </p:nvPr>
        </p:nvSpPr>
        <p:spPr/>
        <p:txBody>
          <a:bodyPr/>
          <a:lstStyle/>
          <a:p>
            <a:fld id="{B9C18018-E1F2-4A9E-8A3B-6EA1F92FFC02}" type="slidenum">
              <a:rPr lang="fr-FR" smtClean="0"/>
              <a:t>27</a:t>
            </a:fld>
            <a:endParaRPr lang="fr-FR"/>
          </a:p>
        </p:txBody>
      </p:sp>
    </p:spTree>
    <p:extLst>
      <p:ext uri="{BB962C8B-B14F-4D97-AF65-F5344CB8AC3E}">
        <p14:creationId xmlns:p14="http://schemas.microsoft.com/office/powerpoint/2010/main" val="4165774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50766-0A24-00E9-3B1D-6A5C165667A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2102475-AE94-BBBE-5FB3-CD1B95B2DC1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D80F1D6-9730-18BB-BDB5-88A75688B90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Mise en scène – 1min (1/8)</a:t>
            </a:r>
          </a:p>
          <a:p>
            <a:endParaRPr lang="fr-FR" dirty="0"/>
          </a:p>
        </p:txBody>
      </p:sp>
      <p:sp>
        <p:nvSpPr>
          <p:cNvPr id="4" name="Espace réservé du numéro de diapositive 3">
            <a:extLst>
              <a:ext uri="{FF2B5EF4-FFF2-40B4-BE49-F238E27FC236}">
                <a16:creationId xmlns:a16="http://schemas.microsoft.com/office/drawing/2014/main" id="{9D3CE0BA-5D80-FCA7-7419-027E8CEDECBF}"/>
              </a:ext>
            </a:extLst>
          </p:cNvPr>
          <p:cNvSpPr>
            <a:spLocks noGrp="1"/>
          </p:cNvSpPr>
          <p:nvPr>
            <p:ph type="sldNum" sz="quarter" idx="5"/>
          </p:nvPr>
        </p:nvSpPr>
        <p:spPr/>
        <p:txBody>
          <a:bodyPr/>
          <a:lstStyle/>
          <a:p>
            <a:fld id="{B9C18018-E1F2-4A9E-8A3B-6EA1F92FFC02}" type="slidenum">
              <a:rPr lang="fr-FR" smtClean="0"/>
              <a:t>28</a:t>
            </a:fld>
            <a:endParaRPr lang="fr-FR"/>
          </a:p>
        </p:txBody>
      </p:sp>
    </p:spTree>
    <p:extLst>
      <p:ext uri="{BB962C8B-B14F-4D97-AF65-F5344CB8AC3E}">
        <p14:creationId xmlns:p14="http://schemas.microsoft.com/office/powerpoint/2010/main" val="4239468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Mise en scène – 1min (8/8)</a:t>
            </a:r>
          </a:p>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29</a:t>
            </a:fld>
            <a:endParaRPr lang="fr-FR"/>
          </a:p>
        </p:txBody>
      </p:sp>
    </p:spTree>
    <p:extLst>
      <p:ext uri="{BB962C8B-B14F-4D97-AF65-F5344CB8AC3E}">
        <p14:creationId xmlns:p14="http://schemas.microsoft.com/office/powerpoint/2010/main" val="3706869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Gestion de projet – 30s (1/2)</a:t>
            </a:r>
          </a:p>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30</a:t>
            </a:fld>
            <a:endParaRPr lang="fr-FR"/>
          </a:p>
        </p:txBody>
      </p:sp>
    </p:spTree>
    <p:extLst>
      <p:ext uri="{BB962C8B-B14F-4D97-AF65-F5344CB8AC3E}">
        <p14:creationId xmlns:p14="http://schemas.microsoft.com/office/powerpoint/2010/main" val="3879609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Présentation sommaire – 20s</a:t>
            </a:r>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4</a:t>
            </a:fld>
            <a:endParaRPr lang="fr-FR"/>
          </a:p>
        </p:txBody>
      </p:sp>
    </p:spTree>
    <p:extLst>
      <p:ext uri="{BB962C8B-B14F-4D97-AF65-F5344CB8AC3E}">
        <p14:creationId xmlns:p14="http://schemas.microsoft.com/office/powerpoint/2010/main" val="3205644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31</a:t>
            </a:fld>
            <a:endParaRPr lang="fr-FR"/>
          </a:p>
        </p:txBody>
      </p:sp>
    </p:spTree>
    <p:extLst>
      <p:ext uri="{BB962C8B-B14F-4D97-AF65-F5344CB8AC3E}">
        <p14:creationId xmlns:p14="http://schemas.microsoft.com/office/powerpoint/2010/main" val="1789065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3D Chara Design – 2min (/)</a:t>
            </a:r>
          </a:p>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33</a:t>
            </a:fld>
            <a:endParaRPr lang="fr-FR"/>
          </a:p>
        </p:txBody>
      </p:sp>
    </p:spTree>
    <p:extLst>
      <p:ext uri="{BB962C8B-B14F-4D97-AF65-F5344CB8AC3E}">
        <p14:creationId xmlns:p14="http://schemas.microsoft.com/office/powerpoint/2010/main" val="3584430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5</a:t>
            </a:fld>
            <a:endParaRPr lang="fr-FR"/>
          </a:p>
        </p:txBody>
      </p:sp>
    </p:spTree>
    <p:extLst>
      <p:ext uri="{BB962C8B-B14F-4D97-AF65-F5344CB8AC3E}">
        <p14:creationId xmlns:p14="http://schemas.microsoft.com/office/powerpoint/2010/main" val="1306477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Intention – 40s</a:t>
            </a:r>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6</a:t>
            </a:fld>
            <a:endParaRPr lang="fr-FR"/>
          </a:p>
        </p:txBody>
      </p:sp>
    </p:spTree>
    <p:extLst>
      <p:ext uri="{BB962C8B-B14F-4D97-AF65-F5344CB8AC3E}">
        <p14:creationId xmlns:p14="http://schemas.microsoft.com/office/powerpoint/2010/main" val="2004114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Direction artistique – 30s (1/2)</a:t>
            </a:r>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7</a:t>
            </a:fld>
            <a:endParaRPr lang="fr-FR"/>
          </a:p>
        </p:txBody>
      </p:sp>
    </p:spTree>
    <p:extLst>
      <p:ext uri="{BB962C8B-B14F-4D97-AF65-F5344CB8AC3E}">
        <p14:creationId xmlns:p14="http://schemas.microsoft.com/office/powerpoint/2010/main" val="2544044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Direction artistique – 30s (2/2)</a:t>
            </a:r>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8</a:t>
            </a:fld>
            <a:endParaRPr lang="fr-FR"/>
          </a:p>
        </p:txBody>
      </p:sp>
    </p:spTree>
    <p:extLst>
      <p:ext uri="{BB962C8B-B14F-4D97-AF65-F5344CB8AC3E}">
        <p14:creationId xmlns:p14="http://schemas.microsoft.com/office/powerpoint/2010/main" val="2458655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Scénarisation – 1m30 (1/3)</a:t>
            </a:r>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9</a:t>
            </a:fld>
            <a:endParaRPr lang="fr-FR"/>
          </a:p>
        </p:txBody>
      </p:sp>
    </p:spTree>
    <p:extLst>
      <p:ext uri="{BB962C8B-B14F-4D97-AF65-F5344CB8AC3E}">
        <p14:creationId xmlns:p14="http://schemas.microsoft.com/office/powerpoint/2010/main" val="2434096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Scénarisation – 1m30 (2/3)</a:t>
            </a:r>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10</a:t>
            </a:fld>
            <a:endParaRPr lang="fr-FR"/>
          </a:p>
        </p:txBody>
      </p:sp>
    </p:spTree>
    <p:extLst>
      <p:ext uri="{BB962C8B-B14F-4D97-AF65-F5344CB8AC3E}">
        <p14:creationId xmlns:p14="http://schemas.microsoft.com/office/powerpoint/2010/main" val="1104245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863F36-E9E4-AC6E-45A8-4456C118020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4CA76CD-A903-DFD2-E160-4ADCD06457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A27A8C44-537B-5086-749D-49C8C020C553}"/>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C62A2D5-C141-38BE-BD94-E3A60F64647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5E8ED51-11C4-919C-9CB1-498857117CBC}"/>
              </a:ext>
            </a:extLst>
          </p:cNvPr>
          <p:cNvSpPr>
            <a:spLocks noGrp="1"/>
          </p:cNvSpPr>
          <p:nvPr>
            <p:ph type="sldNum" sz="quarter" idx="12"/>
          </p:nvPr>
        </p:nvSpPr>
        <p:spPr/>
        <p:txBody>
          <a:bodyPr/>
          <a:lstStyle/>
          <a:p>
            <a:fld id="{D350E82D-729B-46C3-834A-8DDD94776524}" type="slidenum">
              <a:rPr lang="fr-FR" smtClean="0"/>
              <a:t>‹N°›</a:t>
            </a:fld>
            <a:endParaRPr lang="fr-FR"/>
          </a:p>
        </p:txBody>
      </p:sp>
    </p:spTree>
    <p:extLst>
      <p:ext uri="{BB962C8B-B14F-4D97-AF65-F5344CB8AC3E}">
        <p14:creationId xmlns:p14="http://schemas.microsoft.com/office/powerpoint/2010/main" val="320595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FEBE3D-BF55-CF7A-F416-D0DA7BDD684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55784B8-24F7-A856-F6B5-538AEA5A447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0676FDC-2699-5090-12D7-3C3125EFED75}"/>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364237E-454B-7F72-7C7A-6E7943C982C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80F40A6-DCDF-5050-1832-374154080A0E}"/>
              </a:ext>
            </a:extLst>
          </p:cNvPr>
          <p:cNvSpPr>
            <a:spLocks noGrp="1"/>
          </p:cNvSpPr>
          <p:nvPr>
            <p:ph type="sldNum" sz="quarter" idx="12"/>
          </p:nvPr>
        </p:nvSpPr>
        <p:spPr/>
        <p:txBody>
          <a:bodyPr/>
          <a:lstStyle/>
          <a:p>
            <a:fld id="{D350E82D-729B-46C3-834A-8DDD94776524}" type="slidenum">
              <a:rPr lang="fr-FR" smtClean="0"/>
              <a:t>‹N°›</a:t>
            </a:fld>
            <a:endParaRPr lang="fr-FR"/>
          </a:p>
        </p:txBody>
      </p:sp>
    </p:spTree>
    <p:extLst>
      <p:ext uri="{BB962C8B-B14F-4D97-AF65-F5344CB8AC3E}">
        <p14:creationId xmlns:p14="http://schemas.microsoft.com/office/powerpoint/2010/main" val="3608209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FF0CC8D-B4C4-C7E8-1D64-F603C2C81C8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3BE4297-5899-E94A-CE9C-9745BFF6ACE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DEC84EF-BDB1-AC65-9D42-DFEFEBB7B411}"/>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82AC80D4-F00C-63C1-1E0B-0FC5C556FB3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64FF40C-2F09-9209-745F-B5FFB884E513}"/>
              </a:ext>
            </a:extLst>
          </p:cNvPr>
          <p:cNvSpPr>
            <a:spLocks noGrp="1"/>
          </p:cNvSpPr>
          <p:nvPr>
            <p:ph type="sldNum" sz="quarter" idx="12"/>
          </p:nvPr>
        </p:nvSpPr>
        <p:spPr/>
        <p:txBody>
          <a:bodyPr/>
          <a:lstStyle/>
          <a:p>
            <a:fld id="{D350E82D-729B-46C3-834A-8DDD94776524}" type="slidenum">
              <a:rPr lang="fr-FR" smtClean="0"/>
              <a:t>‹N°›</a:t>
            </a:fld>
            <a:endParaRPr lang="fr-FR"/>
          </a:p>
        </p:txBody>
      </p:sp>
    </p:spTree>
    <p:extLst>
      <p:ext uri="{BB962C8B-B14F-4D97-AF65-F5344CB8AC3E}">
        <p14:creationId xmlns:p14="http://schemas.microsoft.com/office/powerpoint/2010/main" val="2311470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_sommai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027335-E84C-B4AE-DA9E-D80473F4DFDC}"/>
              </a:ext>
            </a:extLst>
          </p:cNvPr>
          <p:cNvSpPr/>
          <p:nvPr userDrawn="1"/>
        </p:nvSpPr>
        <p:spPr>
          <a:xfrm>
            <a:off x="0" y="0"/>
            <a:ext cx="12192000" cy="6858000"/>
          </a:xfrm>
          <a:prstGeom prst="rect">
            <a:avLst/>
          </a:prstGeom>
          <a:solidFill>
            <a:srgbClr val="FBF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pour une image  7">
            <a:extLst>
              <a:ext uri="{FF2B5EF4-FFF2-40B4-BE49-F238E27FC236}">
                <a16:creationId xmlns:a16="http://schemas.microsoft.com/office/drawing/2014/main" id="{A688DD39-B5E4-984B-1D69-F49F4F4AA910}"/>
              </a:ext>
            </a:extLst>
          </p:cNvPr>
          <p:cNvSpPr>
            <a:spLocks noGrp="1"/>
          </p:cNvSpPr>
          <p:nvPr>
            <p:ph type="pic" sz="quarter" idx="10"/>
          </p:nvPr>
        </p:nvSpPr>
        <p:spPr>
          <a:xfrm>
            <a:off x="0" y="0"/>
            <a:ext cx="4063999" cy="6858000"/>
          </a:xfrm>
          <a:custGeom>
            <a:avLst/>
            <a:gdLst>
              <a:gd name="connsiteX0" fmla="*/ 0 w 4063999"/>
              <a:gd name="connsiteY0" fmla="*/ 0 h 6858000"/>
              <a:gd name="connsiteX1" fmla="*/ 3850694 w 4063999"/>
              <a:gd name="connsiteY1" fmla="*/ 0 h 6858000"/>
              <a:gd name="connsiteX2" fmla="*/ 3875268 w 4063999"/>
              <a:gd name="connsiteY2" fmla="*/ 57116 h 6858000"/>
              <a:gd name="connsiteX3" fmla="*/ 3910852 w 4063999"/>
              <a:gd name="connsiteY3" fmla="*/ 180823 h 6858000"/>
              <a:gd name="connsiteX4" fmla="*/ 3866188 w 4063999"/>
              <a:gd name="connsiteY4" fmla="*/ 308747 h 6858000"/>
              <a:gd name="connsiteX5" fmla="*/ 3843391 w 4063999"/>
              <a:gd name="connsiteY5" fmla="*/ 370244 h 6858000"/>
              <a:gd name="connsiteX6" fmla="*/ 3938916 w 4063999"/>
              <a:gd name="connsiteY6" fmla="*/ 339191 h 6858000"/>
              <a:gd name="connsiteX7" fmla="*/ 4001638 w 4063999"/>
              <a:gd name="connsiteY7" fmla="*/ 308138 h 6858000"/>
              <a:gd name="connsiteX8" fmla="*/ 4011934 w 4063999"/>
              <a:gd name="connsiteY8" fmla="*/ 358133 h 6858000"/>
              <a:gd name="connsiteX9" fmla="*/ 3978485 w 4063999"/>
              <a:gd name="connsiteY9" fmla="*/ 681724 h 6858000"/>
              <a:gd name="connsiteX10" fmla="*/ 3907601 w 4063999"/>
              <a:gd name="connsiteY10" fmla="*/ 1000788 h 6858000"/>
              <a:gd name="connsiteX11" fmla="*/ 3863956 w 4063999"/>
              <a:gd name="connsiteY11" fmla="*/ 1209374 h 6858000"/>
              <a:gd name="connsiteX12" fmla="*/ 3976549 w 4063999"/>
              <a:gd name="connsiteY12" fmla="*/ 1065689 h 6858000"/>
              <a:gd name="connsiteX13" fmla="*/ 4063999 w 4063999"/>
              <a:gd name="connsiteY13" fmla="*/ 913528 h 6858000"/>
              <a:gd name="connsiteX14" fmla="*/ 4063999 w 4063999"/>
              <a:gd name="connsiteY14" fmla="*/ 1315306 h 6858000"/>
              <a:gd name="connsiteX15" fmla="*/ 4058045 w 4063999"/>
              <a:gd name="connsiteY15" fmla="*/ 1313697 h 6858000"/>
              <a:gd name="connsiteX16" fmla="*/ 4008135 w 4063999"/>
              <a:gd name="connsiteY16" fmla="*/ 1296269 h 6858000"/>
              <a:gd name="connsiteX17" fmla="*/ 3960467 w 4063999"/>
              <a:gd name="connsiteY17" fmla="*/ 1471927 h 6858000"/>
              <a:gd name="connsiteX18" fmla="*/ 3923421 w 4063999"/>
              <a:gd name="connsiteY18" fmla="*/ 1571456 h 6858000"/>
              <a:gd name="connsiteX19" fmla="*/ 3840143 w 4063999"/>
              <a:gd name="connsiteY19" fmla="*/ 1633092 h 6858000"/>
              <a:gd name="connsiteX20" fmla="*/ 3805508 w 4063999"/>
              <a:gd name="connsiteY20" fmla="*/ 1670301 h 6858000"/>
              <a:gd name="connsiteX21" fmla="*/ 3865535 w 4063999"/>
              <a:gd name="connsiteY21" fmla="*/ 1719000 h 6858000"/>
              <a:gd name="connsiteX22" fmla="*/ 3973896 w 4063999"/>
              <a:gd name="connsiteY22" fmla="*/ 1767699 h 6858000"/>
              <a:gd name="connsiteX23" fmla="*/ 4022230 w 4063999"/>
              <a:gd name="connsiteY23" fmla="*/ 1853458 h 6858000"/>
              <a:gd name="connsiteX24" fmla="*/ 4058207 w 4063999"/>
              <a:gd name="connsiteY24" fmla="*/ 1948356 h 6858000"/>
              <a:gd name="connsiteX25" fmla="*/ 4063999 w 4063999"/>
              <a:gd name="connsiteY25" fmla="*/ 1950620 h 6858000"/>
              <a:gd name="connsiteX26" fmla="*/ 4063999 w 4063999"/>
              <a:gd name="connsiteY26" fmla="*/ 2162154 h 6858000"/>
              <a:gd name="connsiteX27" fmla="*/ 4041771 w 4063999"/>
              <a:gd name="connsiteY27" fmla="*/ 2275407 h 6858000"/>
              <a:gd name="connsiteX28" fmla="*/ 3805660 w 4063999"/>
              <a:gd name="connsiteY28" fmla="*/ 3059923 h 6858000"/>
              <a:gd name="connsiteX29" fmla="*/ 3743980 w 4063999"/>
              <a:gd name="connsiteY29" fmla="*/ 3249337 h 6858000"/>
              <a:gd name="connsiteX30" fmla="*/ 3837690 w 4063999"/>
              <a:gd name="connsiteY30" fmla="*/ 3189636 h 6858000"/>
              <a:gd name="connsiteX31" fmla="*/ 3918204 w 4063999"/>
              <a:gd name="connsiteY31" fmla="*/ 3129937 h 6858000"/>
              <a:gd name="connsiteX32" fmla="*/ 3918204 w 4063999"/>
              <a:gd name="connsiteY32" fmla="*/ 3213119 h 6858000"/>
              <a:gd name="connsiteX33" fmla="*/ 4027637 w 4063999"/>
              <a:gd name="connsiteY33" fmla="*/ 3578230 h 6858000"/>
              <a:gd name="connsiteX34" fmla="*/ 4063999 w 4063999"/>
              <a:gd name="connsiteY34" fmla="*/ 3639447 h 6858000"/>
              <a:gd name="connsiteX35" fmla="*/ 4063999 w 4063999"/>
              <a:gd name="connsiteY35" fmla="*/ 3649964 h 6858000"/>
              <a:gd name="connsiteX36" fmla="*/ 4022159 w 4063999"/>
              <a:gd name="connsiteY36" fmla="*/ 3690007 h 6858000"/>
              <a:gd name="connsiteX37" fmla="*/ 3958837 w 4063999"/>
              <a:gd name="connsiteY37" fmla="*/ 3790452 h 6858000"/>
              <a:gd name="connsiteX38" fmla="*/ 3941338 w 4063999"/>
              <a:gd name="connsiteY38" fmla="*/ 3847043 h 6858000"/>
              <a:gd name="connsiteX39" fmla="*/ 3913215 w 4063999"/>
              <a:gd name="connsiteY39" fmla="*/ 3783669 h 6858000"/>
              <a:gd name="connsiteX40" fmla="*/ 3860327 w 4063999"/>
              <a:gd name="connsiteY40" fmla="*/ 3711064 h 6858000"/>
              <a:gd name="connsiteX41" fmla="*/ 3736143 w 4063999"/>
              <a:gd name="connsiteY41" fmla="*/ 3763594 h 6858000"/>
              <a:gd name="connsiteX42" fmla="*/ 3646340 w 4063999"/>
              <a:gd name="connsiteY42" fmla="*/ 3894955 h 6858000"/>
              <a:gd name="connsiteX43" fmla="*/ 3829313 w 4063999"/>
              <a:gd name="connsiteY43" fmla="*/ 4020948 h 6858000"/>
              <a:gd name="connsiteX44" fmla="*/ 3841013 w 4063999"/>
              <a:gd name="connsiteY44" fmla="*/ 4099944 h 6858000"/>
              <a:gd name="connsiteX45" fmla="*/ 3696107 w 4063999"/>
              <a:gd name="connsiteY45" fmla="*/ 4288429 h 6858000"/>
              <a:gd name="connsiteX46" fmla="*/ 3806797 w 4063999"/>
              <a:gd name="connsiteY46" fmla="*/ 4372578 h 6858000"/>
              <a:gd name="connsiteX47" fmla="*/ 3948846 w 4063999"/>
              <a:gd name="connsiteY47" fmla="*/ 4454798 h 6858000"/>
              <a:gd name="connsiteX48" fmla="*/ 4037592 w 4063999"/>
              <a:gd name="connsiteY48" fmla="*/ 4520515 h 6858000"/>
              <a:gd name="connsiteX49" fmla="*/ 4038578 w 4063999"/>
              <a:gd name="connsiteY49" fmla="*/ 4764760 h 6858000"/>
              <a:gd name="connsiteX50" fmla="*/ 4056606 w 4063999"/>
              <a:gd name="connsiteY50" fmla="*/ 5066708 h 6858000"/>
              <a:gd name="connsiteX51" fmla="*/ 4063999 w 4063999"/>
              <a:gd name="connsiteY51" fmla="*/ 5097722 h 6858000"/>
              <a:gd name="connsiteX52" fmla="*/ 4063999 w 4063999"/>
              <a:gd name="connsiteY52" fmla="*/ 5130504 h 6858000"/>
              <a:gd name="connsiteX53" fmla="*/ 4060138 w 4063999"/>
              <a:gd name="connsiteY53" fmla="*/ 5130338 h 6858000"/>
              <a:gd name="connsiteX54" fmla="*/ 4002512 w 4063999"/>
              <a:gd name="connsiteY54" fmla="*/ 5102355 h 6858000"/>
              <a:gd name="connsiteX55" fmla="*/ 3842442 w 4063999"/>
              <a:gd name="connsiteY55" fmla="*/ 5105597 h 6858000"/>
              <a:gd name="connsiteX56" fmla="*/ 3867532 w 4063999"/>
              <a:gd name="connsiteY56" fmla="*/ 5335342 h 6858000"/>
              <a:gd name="connsiteX57" fmla="*/ 3828509 w 4063999"/>
              <a:gd name="connsiteY57" fmla="*/ 5421029 h 6858000"/>
              <a:gd name="connsiteX58" fmla="*/ 3640799 w 4063999"/>
              <a:gd name="connsiteY58" fmla="*/ 5631770 h 6858000"/>
              <a:gd name="connsiteX59" fmla="*/ 3831501 w 4063999"/>
              <a:gd name="connsiteY59" fmla="*/ 5707513 h 6858000"/>
              <a:gd name="connsiteX60" fmla="*/ 3925417 w 4063999"/>
              <a:gd name="connsiteY60" fmla="*/ 5794608 h 6858000"/>
              <a:gd name="connsiteX61" fmla="*/ 3976313 w 4063999"/>
              <a:gd name="connsiteY61" fmla="*/ 5887211 h 6858000"/>
              <a:gd name="connsiteX62" fmla="*/ 4028627 w 4063999"/>
              <a:gd name="connsiteY62" fmla="*/ 6052666 h 6858000"/>
              <a:gd name="connsiteX63" fmla="*/ 4060359 w 4063999"/>
              <a:gd name="connsiteY63" fmla="*/ 6332640 h 6858000"/>
              <a:gd name="connsiteX64" fmla="*/ 4063999 w 4063999"/>
              <a:gd name="connsiteY64" fmla="*/ 6365592 h 6858000"/>
              <a:gd name="connsiteX65" fmla="*/ 4063999 w 4063999"/>
              <a:gd name="connsiteY65" fmla="*/ 6530916 h 6858000"/>
              <a:gd name="connsiteX66" fmla="*/ 4050413 w 4063999"/>
              <a:gd name="connsiteY66" fmla="*/ 6571410 h 6858000"/>
              <a:gd name="connsiteX67" fmla="*/ 4020268 w 4063999"/>
              <a:gd name="connsiteY67" fmla="*/ 6648065 h 6858000"/>
              <a:gd name="connsiteX68" fmla="*/ 3958147 w 4063999"/>
              <a:gd name="connsiteY68" fmla="*/ 6607127 h 6858000"/>
              <a:gd name="connsiteX69" fmla="*/ 3848851 w 4063999"/>
              <a:gd name="connsiteY69" fmla="*/ 6574608 h 6858000"/>
              <a:gd name="connsiteX70" fmla="*/ 3883527 w 4063999"/>
              <a:gd name="connsiteY70" fmla="*/ 6616699 h 6858000"/>
              <a:gd name="connsiteX71" fmla="*/ 3892906 w 4063999"/>
              <a:gd name="connsiteY71" fmla="*/ 6735130 h 6858000"/>
              <a:gd name="connsiteX72" fmla="*/ 3732975 w 4063999"/>
              <a:gd name="connsiteY72" fmla="*/ 6837298 h 6858000"/>
              <a:gd name="connsiteX73" fmla="*/ 3733814 w 4063999"/>
              <a:gd name="connsiteY73" fmla="*/ 6858000 h 6858000"/>
              <a:gd name="connsiteX74" fmla="*/ 3703952 w 4063999"/>
              <a:gd name="connsiteY74" fmla="*/ 6858000 h 6858000"/>
              <a:gd name="connsiteX75" fmla="*/ 3693931 w 4063999"/>
              <a:gd name="connsiteY75" fmla="*/ 6852146 h 6858000"/>
              <a:gd name="connsiteX76" fmla="*/ 3659399 w 4063999"/>
              <a:gd name="connsiteY76" fmla="*/ 6818008 h 6858000"/>
              <a:gd name="connsiteX77" fmla="*/ 3562779 w 4063999"/>
              <a:gd name="connsiteY77" fmla="*/ 6763289 h 6858000"/>
              <a:gd name="connsiteX78" fmla="*/ 3494178 w 4063999"/>
              <a:gd name="connsiteY78" fmla="*/ 6814531 h 6858000"/>
              <a:gd name="connsiteX79" fmla="*/ 3481000 w 4063999"/>
              <a:gd name="connsiteY79" fmla="*/ 6858000 h 6858000"/>
              <a:gd name="connsiteX80" fmla="*/ 0 w 4063999"/>
              <a:gd name="connsiteY8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63999" h="6858000">
                <a:moveTo>
                  <a:pt x="0" y="0"/>
                </a:moveTo>
                <a:lnTo>
                  <a:pt x="3850694" y="0"/>
                </a:lnTo>
                <a:lnTo>
                  <a:pt x="3875268" y="57116"/>
                </a:lnTo>
                <a:cubicBezTo>
                  <a:pt x="3888823" y="88620"/>
                  <a:pt x="3904835" y="144288"/>
                  <a:pt x="3910852" y="180823"/>
                </a:cubicBezTo>
                <a:cubicBezTo>
                  <a:pt x="3920476" y="239268"/>
                  <a:pt x="3915109" y="254637"/>
                  <a:pt x="3866188" y="308747"/>
                </a:cubicBezTo>
                <a:cubicBezTo>
                  <a:pt x="3818694" y="361275"/>
                  <a:pt x="3815370" y="370244"/>
                  <a:pt x="3843391" y="370244"/>
                </a:cubicBezTo>
                <a:cubicBezTo>
                  <a:pt x="3861434" y="370244"/>
                  <a:pt x="3904421" y="356270"/>
                  <a:pt x="3938916" y="339191"/>
                </a:cubicBezTo>
                <a:lnTo>
                  <a:pt x="4001638" y="308138"/>
                </a:lnTo>
                <a:lnTo>
                  <a:pt x="4011934" y="358133"/>
                </a:lnTo>
                <a:cubicBezTo>
                  <a:pt x="4030584" y="448689"/>
                  <a:pt x="4022363" y="528221"/>
                  <a:pt x="3978485" y="681724"/>
                </a:cubicBezTo>
                <a:cubicBezTo>
                  <a:pt x="3954663" y="765067"/>
                  <a:pt x="3922765" y="908645"/>
                  <a:pt x="3907601" y="1000788"/>
                </a:cubicBezTo>
                <a:cubicBezTo>
                  <a:pt x="3892436" y="1092931"/>
                  <a:pt x="3872796" y="1186794"/>
                  <a:pt x="3863956" y="1209374"/>
                </a:cubicBezTo>
                <a:cubicBezTo>
                  <a:pt x="3825505" y="1307585"/>
                  <a:pt x="3870605" y="1250034"/>
                  <a:pt x="3976549" y="1065689"/>
                </a:cubicBezTo>
                <a:lnTo>
                  <a:pt x="4063999" y="913528"/>
                </a:lnTo>
                <a:lnTo>
                  <a:pt x="4063999" y="1315306"/>
                </a:lnTo>
                <a:lnTo>
                  <a:pt x="4058045" y="1313697"/>
                </a:lnTo>
                <a:cubicBezTo>
                  <a:pt x="4039600" y="1304112"/>
                  <a:pt x="4017141" y="1296269"/>
                  <a:pt x="4008135" y="1296269"/>
                </a:cubicBezTo>
                <a:cubicBezTo>
                  <a:pt x="3975682" y="1296269"/>
                  <a:pt x="3948698" y="1395709"/>
                  <a:pt x="3960467" y="1471927"/>
                </a:cubicBezTo>
                <a:cubicBezTo>
                  <a:pt x="3971316" y="1542181"/>
                  <a:pt x="3968925" y="1548605"/>
                  <a:pt x="3923421" y="1571456"/>
                </a:cubicBezTo>
                <a:cubicBezTo>
                  <a:pt x="3896667" y="1584891"/>
                  <a:pt x="3859192" y="1612627"/>
                  <a:pt x="3840143" y="1633092"/>
                </a:cubicBezTo>
                <a:lnTo>
                  <a:pt x="3805508" y="1670301"/>
                </a:lnTo>
                <a:lnTo>
                  <a:pt x="3865535" y="1719000"/>
                </a:lnTo>
                <a:cubicBezTo>
                  <a:pt x="3900198" y="1747121"/>
                  <a:pt x="3945986" y="1767699"/>
                  <a:pt x="3973896" y="1767699"/>
                </a:cubicBezTo>
                <a:cubicBezTo>
                  <a:pt x="4020457" y="1767699"/>
                  <a:pt x="4022230" y="1770843"/>
                  <a:pt x="4022230" y="1853458"/>
                </a:cubicBezTo>
                <a:cubicBezTo>
                  <a:pt x="4022230" y="1926094"/>
                  <a:pt x="4027733" y="1940618"/>
                  <a:pt x="4058207" y="1948356"/>
                </a:cubicBezTo>
                <a:lnTo>
                  <a:pt x="4063999" y="1950620"/>
                </a:lnTo>
                <a:lnTo>
                  <a:pt x="4063999" y="2162154"/>
                </a:lnTo>
                <a:lnTo>
                  <a:pt x="4041771" y="2275407"/>
                </a:lnTo>
                <a:cubicBezTo>
                  <a:pt x="3988405" y="2525307"/>
                  <a:pt x="3900979" y="2818794"/>
                  <a:pt x="3805660" y="3059923"/>
                </a:cubicBezTo>
                <a:cubicBezTo>
                  <a:pt x="3764478" y="3164101"/>
                  <a:pt x="3736722" y="3249337"/>
                  <a:pt x="3743980" y="3249337"/>
                </a:cubicBezTo>
                <a:cubicBezTo>
                  <a:pt x="3751240" y="3249337"/>
                  <a:pt x="3793409" y="3222472"/>
                  <a:pt x="3837690" y="3189636"/>
                </a:cubicBezTo>
                <a:lnTo>
                  <a:pt x="3918204" y="3129937"/>
                </a:lnTo>
                <a:lnTo>
                  <a:pt x="3918204" y="3213119"/>
                </a:lnTo>
                <a:cubicBezTo>
                  <a:pt x="3918204" y="3309365"/>
                  <a:pt x="3969406" y="3480196"/>
                  <a:pt x="4027637" y="3578230"/>
                </a:cubicBezTo>
                <a:lnTo>
                  <a:pt x="4063999" y="3639447"/>
                </a:lnTo>
                <a:lnTo>
                  <a:pt x="4063999" y="3649964"/>
                </a:lnTo>
                <a:lnTo>
                  <a:pt x="4022159" y="3690007"/>
                </a:lnTo>
                <a:cubicBezTo>
                  <a:pt x="3996958" y="3714128"/>
                  <a:pt x="3968462" y="3759328"/>
                  <a:pt x="3958837" y="3790452"/>
                </a:cubicBezTo>
                <a:lnTo>
                  <a:pt x="3941338" y="3847043"/>
                </a:lnTo>
                <a:lnTo>
                  <a:pt x="3913215" y="3783669"/>
                </a:lnTo>
                <a:cubicBezTo>
                  <a:pt x="3897749" y="3748812"/>
                  <a:pt x="3873949" y="3716140"/>
                  <a:pt x="3860327" y="3711064"/>
                </a:cubicBezTo>
                <a:cubicBezTo>
                  <a:pt x="3846706" y="3705986"/>
                  <a:pt x="3790823" y="3729627"/>
                  <a:pt x="3736143" y="3763594"/>
                </a:cubicBezTo>
                <a:cubicBezTo>
                  <a:pt x="3637017" y="3825173"/>
                  <a:pt x="3636755" y="3825556"/>
                  <a:pt x="3646340" y="3894955"/>
                </a:cubicBezTo>
                <a:cubicBezTo>
                  <a:pt x="3660058" y="3994271"/>
                  <a:pt x="3709026" y="4027989"/>
                  <a:pt x="3829313" y="4020948"/>
                </a:cubicBezTo>
                <a:cubicBezTo>
                  <a:pt x="3957790" y="4013428"/>
                  <a:pt x="3962348" y="4044202"/>
                  <a:pt x="3841013" y="4099944"/>
                </a:cubicBezTo>
                <a:cubicBezTo>
                  <a:pt x="3736359" y="4148023"/>
                  <a:pt x="3686731" y="4212574"/>
                  <a:pt x="3696107" y="4288429"/>
                </a:cubicBezTo>
                <a:cubicBezTo>
                  <a:pt x="3701664" y="4333400"/>
                  <a:pt x="3716375" y="4344582"/>
                  <a:pt x="3806797" y="4372578"/>
                </a:cubicBezTo>
                <a:cubicBezTo>
                  <a:pt x="3836113" y="4381656"/>
                  <a:pt x="3900035" y="4418655"/>
                  <a:pt x="3948846" y="4454798"/>
                </a:cubicBezTo>
                <a:lnTo>
                  <a:pt x="4037592" y="4520515"/>
                </a:lnTo>
                <a:lnTo>
                  <a:pt x="4038578" y="4764760"/>
                </a:lnTo>
                <a:cubicBezTo>
                  <a:pt x="4039111" y="4899095"/>
                  <a:pt x="4047235" y="5034971"/>
                  <a:pt x="4056606" y="5066708"/>
                </a:cubicBezTo>
                <a:lnTo>
                  <a:pt x="4063999" y="5097722"/>
                </a:lnTo>
                <a:lnTo>
                  <a:pt x="4063999" y="5130504"/>
                </a:lnTo>
                <a:lnTo>
                  <a:pt x="4060138" y="5130338"/>
                </a:lnTo>
                <a:cubicBezTo>
                  <a:pt x="4048955" y="5127314"/>
                  <a:pt x="4026562" y="5116594"/>
                  <a:pt x="4002512" y="5102355"/>
                </a:cubicBezTo>
                <a:cubicBezTo>
                  <a:pt x="3923050" y="5055310"/>
                  <a:pt x="3855943" y="5056668"/>
                  <a:pt x="3842442" y="5105597"/>
                </a:cubicBezTo>
                <a:cubicBezTo>
                  <a:pt x="3821448" y="5181669"/>
                  <a:pt x="3832060" y="5278839"/>
                  <a:pt x="3867532" y="5335342"/>
                </a:cubicBezTo>
                <a:cubicBezTo>
                  <a:pt x="3905348" y="5395580"/>
                  <a:pt x="3894023" y="5420447"/>
                  <a:pt x="3828509" y="5421029"/>
                </a:cubicBezTo>
                <a:cubicBezTo>
                  <a:pt x="3764504" y="5421611"/>
                  <a:pt x="3640799" y="5560480"/>
                  <a:pt x="3640799" y="5631770"/>
                </a:cubicBezTo>
                <a:cubicBezTo>
                  <a:pt x="3640799" y="5667084"/>
                  <a:pt x="3742587" y="5707513"/>
                  <a:pt x="3831501" y="5707513"/>
                </a:cubicBezTo>
                <a:cubicBezTo>
                  <a:pt x="3903073" y="5707513"/>
                  <a:pt x="3906579" y="5710767"/>
                  <a:pt x="3925417" y="5794608"/>
                </a:cubicBezTo>
                <a:cubicBezTo>
                  <a:pt x="3930981" y="5819359"/>
                  <a:pt x="3953883" y="5861032"/>
                  <a:pt x="3976313" y="5887211"/>
                </a:cubicBezTo>
                <a:cubicBezTo>
                  <a:pt x="4006747" y="5922731"/>
                  <a:pt x="4020022" y="5964715"/>
                  <a:pt x="4028627" y="6052666"/>
                </a:cubicBezTo>
                <a:cubicBezTo>
                  <a:pt x="4034969" y="6117488"/>
                  <a:pt x="4049248" y="6243477"/>
                  <a:pt x="4060359" y="6332640"/>
                </a:cubicBezTo>
                <a:lnTo>
                  <a:pt x="4063999" y="6365592"/>
                </a:lnTo>
                <a:lnTo>
                  <a:pt x="4063999" y="6530916"/>
                </a:lnTo>
                <a:lnTo>
                  <a:pt x="4050413" y="6571410"/>
                </a:lnTo>
                <a:lnTo>
                  <a:pt x="4020268" y="6648065"/>
                </a:lnTo>
                <a:lnTo>
                  <a:pt x="3958147" y="6607127"/>
                </a:lnTo>
                <a:cubicBezTo>
                  <a:pt x="3901149" y="6569566"/>
                  <a:pt x="3848851" y="6554005"/>
                  <a:pt x="3848851" y="6574608"/>
                </a:cubicBezTo>
                <a:cubicBezTo>
                  <a:pt x="3848851" y="6579240"/>
                  <a:pt x="3864455" y="6598179"/>
                  <a:pt x="3883527" y="6616699"/>
                </a:cubicBezTo>
                <a:cubicBezTo>
                  <a:pt x="3925582" y="6657540"/>
                  <a:pt x="3934373" y="6768551"/>
                  <a:pt x="3892906" y="6735130"/>
                </a:cubicBezTo>
                <a:cubicBezTo>
                  <a:pt x="3831360" y="6685526"/>
                  <a:pt x="3712544" y="6761431"/>
                  <a:pt x="3732975" y="6837298"/>
                </a:cubicBezTo>
                <a:lnTo>
                  <a:pt x="3733814" y="6858000"/>
                </a:lnTo>
                <a:lnTo>
                  <a:pt x="3703952" y="6858000"/>
                </a:lnTo>
                <a:lnTo>
                  <a:pt x="3693931" y="6852146"/>
                </a:lnTo>
                <a:cubicBezTo>
                  <a:pt x="3683666" y="6843880"/>
                  <a:pt x="3671973" y="6832453"/>
                  <a:pt x="3659399" y="6818008"/>
                </a:cubicBezTo>
                <a:cubicBezTo>
                  <a:pt x="3630434" y="6784733"/>
                  <a:pt x="3596553" y="6765546"/>
                  <a:pt x="3562779" y="6763289"/>
                </a:cubicBezTo>
                <a:cubicBezTo>
                  <a:pt x="3517830" y="6760286"/>
                  <a:pt x="3508513" y="6767242"/>
                  <a:pt x="3494178" y="6814531"/>
                </a:cubicBezTo>
                <a:lnTo>
                  <a:pt x="3481000" y="6858000"/>
                </a:lnTo>
                <a:lnTo>
                  <a:pt x="0" y="6858000"/>
                </a:lnTo>
                <a:close/>
              </a:path>
            </a:pathLst>
          </a:custGeom>
          <a:solidFill>
            <a:srgbClr val="88CDEC"/>
          </a:solidFill>
        </p:spPr>
        <p:txBody>
          <a:bodyPr wrap="square">
            <a:noAutofit/>
          </a:bodyPr>
          <a:lstStyle/>
          <a:p>
            <a:endParaRPr lang="fr-FR"/>
          </a:p>
        </p:txBody>
      </p:sp>
      <p:sp>
        <p:nvSpPr>
          <p:cNvPr id="9" name="Espace réservé pour une image  8">
            <a:extLst>
              <a:ext uri="{FF2B5EF4-FFF2-40B4-BE49-F238E27FC236}">
                <a16:creationId xmlns:a16="http://schemas.microsoft.com/office/drawing/2014/main" id="{AF033C43-80DC-FC81-DAE7-8BF3FABABEDA}"/>
              </a:ext>
            </a:extLst>
          </p:cNvPr>
          <p:cNvSpPr>
            <a:spLocks noGrp="1"/>
          </p:cNvSpPr>
          <p:nvPr>
            <p:ph type="pic" sz="quarter" idx="11"/>
          </p:nvPr>
        </p:nvSpPr>
        <p:spPr>
          <a:xfrm>
            <a:off x="8128001" y="0"/>
            <a:ext cx="4063999" cy="6858000"/>
          </a:xfrm>
          <a:custGeom>
            <a:avLst/>
            <a:gdLst>
              <a:gd name="connsiteX0" fmla="*/ 381605 w 4063999"/>
              <a:gd name="connsiteY0" fmla="*/ 0 h 6858000"/>
              <a:gd name="connsiteX1" fmla="*/ 617888 w 4063999"/>
              <a:gd name="connsiteY1" fmla="*/ 0 h 6858000"/>
              <a:gd name="connsiteX2" fmla="*/ 615398 w 4063999"/>
              <a:gd name="connsiteY2" fmla="*/ 10331 h 6858000"/>
              <a:gd name="connsiteX3" fmla="*/ 599022 w 4063999"/>
              <a:gd name="connsiteY3" fmla="*/ 264085 h 6858000"/>
              <a:gd name="connsiteX4" fmla="*/ 642825 w 4063999"/>
              <a:gd name="connsiteY4" fmla="*/ 217086 h 6858000"/>
              <a:gd name="connsiteX5" fmla="*/ 753445 w 4063999"/>
              <a:gd name="connsiteY5" fmla="*/ 52837 h 6858000"/>
              <a:gd name="connsiteX6" fmla="*/ 811006 w 4063999"/>
              <a:gd name="connsiteY6" fmla="*/ 0 h 6858000"/>
              <a:gd name="connsiteX7" fmla="*/ 4063999 w 4063999"/>
              <a:gd name="connsiteY7" fmla="*/ 0 h 6858000"/>
              <a:gd name="connsiteX8" fmla="*/ 4063999 w 4063999"/>
              <a:gd name="connsiteY8" fmla="*/ 6858000 h 6858000"/>
              <a:gd name="connsiteX9" fmla="*/ 646701 w 4063999"/>
              <a:gd name="connsiteY9" fmla="*/ 6858000 h 6858000"/>
              <a:gd name="connsiteX10" fmla="*/ 674276 w 4063999"/>
              <a:gd name="connsiteY10" fmla="*/ 6830361 h 6858000"/>
              <a:gd name="connsiteX11" fmla="*/ 734165 w 4063999"/>
              <a:gd name="connsiteY11" fmla="*/ 6707955 h 6858000"/>
              <a:gd name="connsiteX12" fmla="*/ 738386 w 4063999"/>
              <a:gd name="connsiteY12" fmla="*/ 6641353 h 6858000"/>
              <a:gd name="connsiteX13" fmla="*/ 647637 w 4063999"/>
              <a:gd name="connsiteY13" fmla="*/ 6642048 h 6858000"/>
              <a:gd name="connsiteX14" fmla="*/ 505842 w 4063999"/>
              <a:gd name="connsiteY14" fmla="*/ 6679409 h 6858000"/>
              <a:gd name="connsiteX15" fmla="*/ 454794 w 4063999"/>
              <a:gd name="connsiteY15" fmla="*/ 6716075 h 6858000"/>
              <a:gd name="connsiteX16" fmla="*/ 426300 w 4063999"/>
              <a:gd name="connsiteY16" fmla="*/ 6673825 h 6858000"/>
              <a:gd name="connsiteX17" fmla="*/ 336806 w 4063999"/>
              <a:gd name="connsiteY17" fmla="*/ 6603315 h 6858000"/>
              <a:gd name="connsiteX18" fmla="*/ 259300 w 4063999"/>
              <a:gd name="connsiteY18" fmla="*/ 6599759 h 6858000"/>
              <a:gd name="connsiteX19" fmla="*/ 237487 w 4063999"/>
              <a:gd name="connsiteY19" fmla="*/ 6769396 h 6858000"/>
              <a:gd name="connsiteX20" fmla="*/ 228876 w 4063999"/>
              <a:gd name="connsiteY20" fmla="*/ 6842489 h 6858000"/>
              <a:gd name="connsiteX21" fmla="*/ 198249 w 4063999"/>
              <a:gd name="connsiteY21" fmla="*/ 6858000 h 6858000"/>
              <a:gd name="connsiteX22" fmla="*/ 35903 w 4063999"/>
              <a:gd name="connsiteY22" fmla="*/ 6858000 h 6858000"/>
              <a:gd name="connsiteX23" fmla="*/ 34561 w 4063999"/>
              <a:gd name="connsiteY23" fmla="*/ 6826023 h 6858000"/>
              <a:gd name="connsiteX24" fmla="*/ 34554 w 4063999"/>
              <a:gd name="connsiteY24" fmla="*/ 6826031 h 6858000"/>
              <a:gd name="connsiteX25" fmla="*/ 177506 w 4063999"/>
              <a:gd name="connsiteY25" fmla="*/ 6539439 h 6858000"/>
              <a:gd name="connsiteX26" fmla="*/ 207036 w 4063999"/>
              <a:gd name="connsiteY26" fmla="*/ 6479825 h 6858000"/>
              <a:gd name="connsiteX27" fmla="*/ 135693 w 4063999"/>
              <a:gd name="connsiteY27" fmla="*/ 6464339 h 6858000"/>
              <a:gd name="connsiteX28" fmla="*/ 104680 w 4063999"/>
              <a:gd name="connsiteY28" fmla="*/ 6411358 h 6858000"/>
              <a:gd name="connsiteX29" fmla="*/ 150539 w 4063999"/>
              <a:gd name="connsiteY29" fmla="*/ 6314279 h 6858000"/>
              <a:gd name="connsiteX30" fmla="*/ 180835 w 4063999"/>
              <a:gd name="connsiteY30" fmla="*/ 6269921 h 6858000"/>
              <a:gd name="connsiteX31" fmla="*/ 197497 w 4063999"/>
              <a:gd name="connsiteY31" fmla="*/ 6315120 h 6858000"/>
              <a:gd name="connsiteX32" fmla="*/ 361516 w 4063999"/>
              <a:gd name="connsiteY32" fmla="*/ 6281985 h 6858000"/>
              <a:gd name="connsiteX33" fmla="*/ 313279 w 4063999"/>
              <a:gd name="connsiteY33" fmla="*/ 6175115 h 6858000"/>
              <a:gd name="connsiteX34" fmla="*/ 194857 w 4063999"/>
              <a:gd name="connsiteY34" fmla="*/ 6130386 h 6858000"/>
              <a:gd name="connsiteX35" fmla="*/ 99722 w 4063999"/>
              <a:gd name="connsiteY35" fmla="*/ 6150809 h 6858000"/>
              <a:gd name="connsiteX36" fmla="*/ 69311 w 4063999"/>
              <a:gd name="connsiteY36" fmla="*/ 6118683 h 6858000"/>
              <a:gd name="connsiteX37" fmla="*/ 33692 w 4063999"/>
              <a:gd name="connsiteY37" fmla="*/ 5993137 h 6858000"/>
              <a:gd name="connsiteX38" fmla="*/ 3280 w 4063999"/>
              <a:gd name="connsiteY38" fmla="*/ 5802895 h 6858000"/>
              <a:gd name="connsiteX39" fmla="*/ 8489 w 4063999"/>
              <a:gd name="connsiteY39" fmla="*/ 5693093 h 6858000"/>
              <a:gd name="connsiteX40" fmla="*/ 164745 w 4063999"/>
              <a:gd name="connsiteY40" fmla="*/ 5857840 h 6858000"/>
              <a:gd name="connsiteX41" fmla="*/ 326295 w 4063999"/>
              <a:gd name="connsiteY41" fmla="*/ 6017442 h 6858000"/>
              <a:gd name="connsiteX42" fmla="*/ 279938 w 4063999"/>
              <a:gd name="connsiteY42" fmla="*/ 5913180 h 6858000"/>
              <a:gd name="connsiteX43" fmla="*/ 191007 w 4063999"/>
              <a:gd name="connsiteY43" fmla="*/ 5721204 h 6858000"/>
              <a:gd name="connsiteX44" fmla="*/ 76764 w 4063999"/>
              <a:gd name="connsiteY44" fmla="*/ 5498283 h 6858000"/>
              <a:gd name="connsiteX45" fmla="*/ 2069 w 4063999"/>
              <a:gd name="connsiteY45" fmla="*/ 5321261 h 6858000"/>
              <a:gd name="connsiteX46" fmla="*/ 0 w 4063999"/>
              <a:gd name="connsiteY46" fmla="*/ 5264139 h 6858000"/>
              <a:gd name="connsiteX47" fmla="*/ 0 w 4063999"/>
              <a:gd name="connsiteY47" fmla="*/ 5148999 h 6858000"/>
              <a:gd name="connsiteX48" fmla="*/ 82348 w 4063999"/>
              <a:gd name="connsiteY48" fmla="*/ 5143142 h 6858000"/>
              <a:gd name="connsiteX49" fmla="*/ 164895 w 4063999"/>
              <a:gd name="connsiteY49" fmla="*/ 5137270 h 6858000"/>
              <a:gd name="connsiteX50" fmla="*/ 110907 w 4063999"/>
              <a:gd name="connsiteY50" fmla="*/ 5116081 h 6858000"/>
              <a:gd name="connsiteX51" fmla="*/ 21502 w 4063999"/>
              <a:gd name="connsiteY51" fmla="*/ 4890739 h 6858000"/>
              <a:gd name="connsiteX52" fmla="*/ 164924 w 4063999"/>
              <a:gd name="connsiteY52" fmla="*/ 4509804 h 6858000"/>
              <a:gd name="connsiteX53" fmla="*/ 96563 w 4063999"/>
              <a:gd name="connsiteY53" fmla="*/ 4497141 h 6858000"/>
              <a:gd name="connsiteX54" fmla="*/ 8339 w 4063999"/>
              <a:gd name="connsiteY54" fmla="*/ 4556233 h 6858000"/>
              <a:gd name="connsiteX55" fmla="*/ 474 w 4063999"/>
              <a:gd name="connsiteY55" fmla="*/ 4376932 h 6858000"/>
              <a:gd name="connsiteX56" fmla="*/ 0 w 4063999"/>
              <a:gd name="connsiteY56" fmla="*/ 4296880 h 6858000"/>
              <a:gd name="connsiteX57" fmla="*/ 0 w 4063999"/>
              <a:gd name="connsiteY57" fmla="*/ 3969989 h 6858000"/>
              <a:gd name="connsiteX58" fmla="*/ 87107 w 4063999"/>
              <a:gd name="connsiteY58" fmla="*/ 3959967 h 6858000"/>
              <a:gd name="connsiteX59" fmla="*/ 201275 w 4063999"/>
              <a:gd name="connsiteY59" fmla="*/ 3876114 h 6858000"/>
              <a:gd name="connsiteX60" fmla="*/ 222615 w 4063999"/>
              <a:gd name="connsiteY60" fmla="*/ 3852837 h 6858000"/>
              <a:gd name="connsiteX61" fmla="*/ 382979 w 4063999"/>
              <a:gd name="connsiteY61" fmla="*/ 3826019 h 6858000"/>
              <a:gd name="connsiteX62" fmla="*/ 451325 w 4063999"/>
              <a:gd name="connsiteY62" fmla="*/ 3683714 h 6858000"/>
              <a:gd name="connsiteX63" fmla="*/ 366849 w 4063999"/>
              <a:gd name="connsiteY63" fmla="*/ 3552556 h 6858000"/>
              <a:gd name="connsiteX64" fmla="*/ 260476 w 4063999"/>
              <a:gd name="connsiteY64" fmla="*/ 3570876 h 6858000"/>
              <a:gd name="connsiteX65" fmla="*/ 182272 w 4063999"/>
              <a:gd name="connsiteY65" fmla="*/ 3577919 h 6858000"/>
              <a:gd name="connsiteX66" fmla="*/ 272020 w 4063999"/>
              <a:gd name="connsiteY66" fmla="*/ 3536838 h 6858000"/>
              <a:gd name="connsiteX67" fmla="*/ 382871 w 4063999"/>
              <a:gd name="connsiteY67" fmla="*/ 3328372 h 6858000"/>
              <a:gd name="connsiteX68" fmla="*/ 351648 w 4063999"/>
              <a:gd name="connsiteY68" fmla="*/ 3220481 h 6858000"/>
              <a:gd name="connsiteX69" fmla="*/ 251786 w 4063999"/>
              <a:gd name="connsiteY69" fmla="*/ 3202816 h 6858000"/>
              <a:gd name="connsiteX70" fmla="*/ 164895 w 4063999"/>
              <a:gd name="connsiteY70" fmla="*/ 3197106 h 6858000"/>
              <a:gd name="connsiteX71" fmla="*/ 115197 w 4063999"/>
              <a:gd name="connsiteY71" fmla="*/ 3289966 h 6858000"/>
              <a:gd name="connsiteX72" fmla="*/ 74700 w 4063999"/>
              <a:gd name="connsiteY72" fmla="*/ 3321331 h 6858000"/>
              <a:gd name="connsiteX73" fmla="*/ 59222 w 4063999"/>
              <a:gd name="connsiteY73" fmla="*/ 3225610 h 6858000"/>
              <a:gd name="connsiteX74" fmla="*/ 71269 w 4063999"/>
              <a:gd name="connsiteY74" fmla="*/ 3042291 h 6858000"/>
              <a:gd name="connsiteX75" fmla="*/ 25743 w 4063999"/>
              <a:gd name="connsiteY75" fmla="*/ 2175650 h 6858000"/>
              <a:gd name="connsiteX76" fmla="*/ 73658 w 4063999"/>
              <a:gd name="connsiteY76" fmla="*/ 2031162 h 6858000"/>
              <a:gd name="connsiteX77" fmla="*/ 144907 w 4063999"/>
              <a:gd name="connsiteY77" fmla="*/ 1959968 h 6858000"/>
              <a:gd name="connsiteX78" fmla="*/ 97367 w 4063999"/>
              <a:gd name="connsiteY78" fmla="*/ 1847450 h 6858000"/>
              <a:gd name="connsiteX79" fmla="*/ 52436 w 4063999"/>
              <a:gd name="connsiteY79" fmla="*/ 1790218 h 6858000"/>
              <a:gd name="connsiteX80" fmla="*/ 111270 w 4063999"/>
              <a:gd name="connsiteY80" fmla="*/ 1733059 h 6858000"/>
              <a:gd name="connsiteX81" fmla="*/ 192383 w 4063999"/>
              <a:gd name="connsiteY81" fmla="*/ 1603660 h 6858000"/>
              <a:gd name="connsiteX82" fmla="*/ 82348 w 4063999"/>
              <a:gd name="connsiteY82" fmla="*/ 1500566 h 6858000"/>
              <a:gd name="connsiteX83" fmla="*/ 36675 w 4063999"/>
              <a:gd name="connsiteY83" fmla="*/ 1386314 h 6858000"/>
              <a:gd name="connsiteX84" fmla="*/ 61039 w 4063999"/>
              <a:gd name="connsiteY84" fmla="*/ 1165719 h 6858000"/>
              <a:gd name="connsiteX85" fmla="*/ 94207 w 4063999"/>
              <a:gd name="connsiteY85" fmla="*/ 780089 h 6858000"/>
              <a:gd name="connsiteX86" fmla="*/ 138827 w 4063999"/>
              <a:gd name="connsiteY86" fmla="*/ 697449 h 6858000"/>
              <a:gd name="connsiteX87" fmla="*/ 38902 w 4063999"/>
              <a:gd name="connsiteY87" fmla="*/ 692532 h 6858000"/>
              <a:gd name="connsiteX88" fmla="*/ 903 w 4063999"/>
              <a:gd name="connsiteY88" fmla="*/ 679102 h 6858000"/>
              <a:gd name="connsiteX89" fmla="*/ 0 w 4063999"/>
              <a:gd name="connsiteY89" fmla="*/ 653940 h 6858000"/>
              <a:gd name="connsiteX90" fmla="*/ 0 w 4063999"/>
              <a:gd name="connsiteY90" fmla="*/ 646362 h 6858000"/>
              <a:gd name="connsiteX91" fmla="*/ 5242 w 4063999"/>
              <a:gd name="connsiteY91" fmla="*/ 593800 h 6858000"/>
              <a:gd name="connsiteX92" fmla="*/ 18324 w 4063999"/>
              <a:gd name="connsiteY92" fmla="*/ 543458 h 6858000"/>
              <a:gd name="connsiteX93" fmla="*/ 36847 w 4063999"/>
              <a:gd name="connsiteY93" fmla="*/ 496125 h 6858000"/>
              <a:gd name="connsiteX94" fmla="*/ 67403 w 4063999"/>
              <a:gd name="connsiteY94" fmla="*/ 535481 h 6858000"/>
              <a:gd name="connsiteX95" fmla="*/ 207083 w 4063999"/>
              <a:gd name="connsiteY95" fmla="*/ 518166 h 6858000"/>
              <a:gd name="connsiteX96" fmla="*/ 209494 w 4063999"/>
              <a:gd name="connsiteY96" fmla="*/ 430291 h 6858000"/>
              <a:gd name="connsiteX97" fmla="*/ 34109 w 4063999"/>
              <a:gd name="connsiteY97" fmla="*/ 343920 h 6858000"/>
              <a:gd name="connsiteX98" fmla="*/ 106626 w 4063999"/>
              <a:gd name="connsiteY98" fmla="*/ 193196 h 6858000"/>
              <a:gd name="connsiteX99" fmla="*/ 307323 w 4063999"/>
              <a:gd name="connsiteY99" fmla="*/ 275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063999" h="6858000">
                <a:moveTo>
                  <a:pt x="381605" y="0"/>
                </a:moveTo>
                <a:lnTo>
                  <a:pt x="617888" y="0"/>
                </a:lnTo>
                <a:lnTo>
                  <a:pt x="615398" y="10331"/>
                </a:lnTo>
                <a:cubicBezTo>
                  <a:pt x="595563" y="52974"/>
                  <a:pt x="585354" y="211176"/>
                  <a:pt x="599022" y="264085"/>
                </a:cubicBezTo>
                <a:cubicBezTo>
                  <a:pt x="609799" y="305803"/>
                  <a:pt x="613172" y="302185"/>
                  <a:pt x="642825" y="217086"/>
                </a:cubicBezTo>
                <a:cubicBezTo>
                  <a:pt x="665114" y="153123"/>
                  <a:pt x="698989" y="102824"/>
                  <a:pt x="753445" y="52837"/>
                </a:cubicBezTo>
                <a:lnTo>
                  <a:pt x="811006" y="0"/>
                </a:lnTo>
                <a:lnTo>
                  <a:pt x="4063999" y="0"/>
                </a:lnTo>
                <a:lnTo>
                  <a:pt x="4063999" y="6858000"/>
                </a:lnTo>
                <a:lnTo>
                  <a:pt x="646701" y="6858000"/>
                </a:lnTo>
                <a:lnTo>
                  <a:pt x="674276" y="6830361"/>
                </a:lnTo>
                <a:cubicBezTo>
                  <a:pt x="714962" y="6789579"/>
                  <a:pt x="731083" y="6756629"/>
                  <a:pt x="734165" y="6707955"/>
                </a:cubicBezTo>
                <a:lnTo>
                  <a:pt x="738386" y="6641353"/>
                </a:lnTo>
                <a:lnTo>
                  <a:pt x="647637" y="6642048"/>
                </a:lnTo>
                <a:cubicBezTo>
                  <a:pt x="582569" y="6642567"/>
                  <a:pt x="542443" y="6653117"/>
                  <a:pt x="505842" y="6679409"/>
                </a:cubicBezTo>
                <a:lnTo>
                  <a:pt x="454794" y="6716075"/>
                </a:lnTo>
                <a:lnTo>
                  <a:pt x="426300" y="6673825"/>
                </a:lnTo>
                <a:cubicBezTo>
                  <a:pt x="410628" y="6650587"/>
                  <a:pt x="370355" y="6618859"/>
                  <a:pt x="336806" y="6603315"/>
                </a:cubicBezTo>
                <a:cubicBezTo>
                  <a:pt x="283707" y="6578714"/>
                  <a:pt x="273666" y="6578255"/>
                  <a:pt x="259300" y="6599759"/>
                </a:cubicBezTo>
                <a:cubicBezTo>
                  <a:pt x="228109" y="6646451"/>
                  <a:pt x="220330" y="6706947"/>
                  <a:pt x="237487" y="6769396"/>
                </a:cubicBezTo>
                <a:cubicBezTo>
                  <a:pt x="249975" y="6814849"/>
                  <a:pt x="252372" y="6827783"/>
                  <a:pt x="228876" y="6842489"/>
                </a:cubicBezTo>
                <a:lnTo>
                  <a:pt x="198249" y="6858000"/>
                </a:lnTo>
                <a:lnTo>
                  <a:pt x="35903" y="6858000"/>
                </a:lnTo>
                <a:lnTo>
                  <a:pt x="34561" y="6826023"/>
                </a:lnTo>
                <a:lnTo>
                  <a:pt x="34554" y="6826031"/>
                </a:lnTo>
                <a:cubicBezTo>
                  <a:pt x="34554" y="6745948"/>
                  <a:pt x="110058" y="6594577"/>
                  <a:pt x="177506" y="6539439"/>
                </a:cubicBezTo>
                <a:cubicBezTo>
                  <a:pt x="221060" y="6503834"/>
                  <a:pt x="226902" y="6492042"/>
                  <a:pt x="207036" y="6479825"/>
                </a:cubicBezTo>
                <a:cubicBezTo>
                  <a:pt x="193415" y="6471450"/>
                  <a:pt x="161311" y="6464481"/>
                  <a:pt x="135693" y="6464339"/>
                </a:cubicBezTo>
                <a:cubicBezTo>
                  <a:pt x="91823" y="6464079"/>
                  <a:pt x="90021" y="6461018"/>
                  <a:pt x="104680" y="6411358"/>
                </a:cubicBezTo>
                <a:cubicBezTo>
                  <a:pt x="113239" y="6382362"/>
                  <a:pt x="133876" y="6338675"/>
                  <a:pt x="150539" y="6314279"/>
                </a:cubicBezTo>
                <a:lnTo>
                  <a:pt x="180835" y="6269921"/>
                </a:lnTo>
                <a:lnTo>
                  <a:pt x="197497" y="6315120"/>
                </a:lnTo>
                <a:cubicBezTo>
                  <a:pt x="230336" y="6404213"/>
                  <a:pt x="351760" y="6379681"/>
                  <a:pt x="361516" y="6281985"/>
                </a:cubicBezTo>
                <a:cubicBezTo>
                  <a:pt x="365783" y="6239288"/>
                  <a:pt x="355198" y="6215838"/>
                  <a:pt x="313279" y="6175115"/>
                </a:cubicBezTo>
                <a:cubicBezTo>
                  <a:pt x="268005" y="6131129"/>
                  <a:pt x="249427" y="6124112"/>
                  <a:pt x="194857" y="6130386"/>
                </a:cubicBezTo>
                <a:cubicBezTo>
                  <a:pt x="159261" y="6134481"/>
                  <a:pt x="116450" y="6143670"/>
                  <a:pt x="99722" y="6150809"/>
                </a:cubicBezTo>
                <a:cubicBezTo>
                  <a:pt x="75014" y="6161356"/>
                  <a:pt x="69311" y="6155331"/>
                  <a:pt x="69311" y="6118683"/>
                </a:cubicBezTo>
                <a:cubicBezTo>
                  <a:pt x="69311" y="6093875"/>
                  <a:pt x="53283" y="6037380"/>
                  <a:pt x="33692" y="5993137"/>
                </a:cubicBezTo>
                <a:cubicBezTo>
                  <a:pt x="7149" y="5933191"/>
                  <a:pt x="-599" y="5884723"/>
                  <a:pt x="3280" y="5802895"/>
                </a:cubicBezTo>
                <a:lnTo>
                  <a:pt x="8489" y="5693093"/>
                </a:lnTo>
                <a:lnTo>
                  <a:pt x="164745" y="5857840"/>
                </a:lnTo>
                <a:cubicBezTo>
                  <a:pt x="250685" y="5948450"/>
                  <a:pt x="323382" y="6020272"/>
                  <a:pt x="326295" y="6017442"/>
                </a:cubicBezTo>
                <a:cubicBezTo>
                  <a:pt x="329206" y="6014613"/>
                  <a:pt x="308347" y="5967693"/>
                  <a:pt x="279938" y="5913180"/>
                </a:cubicBezTo>
                <a:cubicBezTo>
                  <a:pt x="251529" y="5858666"/>
                  <a:pt x="211510" y="5772276"/>
                  <a:pt x="191007" y="5721204"/>
                </a:cubicBezTo>
                <a:cubicBezTo>
                  <a:pt x="170503" y="5670131"/>
                  <a:pt x="119094" y="5569817"/>
                  <a:pt x="76764" y="5498283"/>
                </a:cubicBezTo>
                <a:cubicBezTo>
                  <a:pt x="24728" y="5410348"/>
                  <a:pt x="7454" y="5375082"/>
                  <a:pt x="2069" y="5321261"/>
                </a:cubicBezTo>
                <a:lnTo>
                  <a:pt x="0" y="5264139"/>
                </a:lnTo>
                <a:lnTo>
                  <a:pt x="0" y="5148999"/>
                </a:lnTo>
                <a:lnTo>
                  <a:pt x="82348" y="5143142"/>
                </a:lnTo>
                <a:lnTo>
                  <a:pt x="164895" y="5137270"/>
                </a:lnTo>
                <a:lnTo>
                  <a:pt x="110907" y="5116081"/>
                </a:lnTo>
                <a:cubicBezTo>
                  <a:pt x="30750" y="5084621"/>
                  <a:pt x="10965" y="5034752"/>
                  <a:pt x="21502" y="4890739"/>
                </a:cubicBezTo>
                <a:cubicBezTo>
                  <a:pt x="30720" y="4764761"/>
                  <a:pt x="70517" y="4659058"/>
                  <a:pt x="164924" y="4509804"/>
                </a:cubicBezTo>
                <a:cubicBezTo>
                  <a:pt x="220095" y="4422580"/>
                  <a:pt x="201700" y="4419172"/>
                  <a:pt x="96563" y="4497141"/>
                </a:cubicBezTo>
                <a:cubicBezTo>
                  <a:pt x="52736" y="4529642"/>
                  <a:pt x="13036" y="4556233"/>
                  <a:pt x="8339" y="4556233"/>
                </a:cubicBezTo>
                <a:cubicBezTo>
                  <a:pt x="4819" y="4556233"/>
                  <a:pt x="1776" y="4482039"/>
                  <a:pt x="474" y="4376932"/>
                </a:cubicBezTo>
                <a:lnTo>
                  <a:pt x="0" y="4296880"/>
                </a:lnTo>
                <a:lnTo>
                  <a:pt x="0" y="3969989"/>
                </a:lnTo>
                <a:lnTo>
                  <a:pt x="87107" y="3959967"/>
                </a:lnTo>
                <a:cubicBezTo>
                  <a:pt x="201629" y="3946789"/>
                  <a:pt x="213960" y="3937732"/>
                  <a:pt x="201275" y="3876114"/>
                </a:cubicBezTo>
                <a:cubicBezTo>
                  <a:pt x="191201" y="3827184"/>
                  <a:pt x="192200" y="3826095"/>
                  <a:pt x="222615" y="3852837"/>
                </a:cubicBezTo>
                <a:cubicBezTo>
                  <a:pt x="269251" y="3893840"/>
                  <a:pt x="306647" y="3887586"/>
                  <a:pt x="382979" y="3826019"/>
                </a:cubicBezTo>
                <a:cubicBezTo>
                  <a:pt x="445954" y="3775227"/>
                  <a:pt x="451034" y="3764647"/>
                  <a:pt x="451325" y="3683714"/>
                </a:cubicBezTo>
                <a:cubicBezTo>
                  <a:pt x="451658" y="3587884"/>
                  <a:pt x="416192" y="3532802"/>
                  <a:pt x="366849" y="3552556"/>
                </a:cubicBezTo>
                <a:cubicBezTo>
                  <a:pt x="351356" y="3558758"/>
                  <a:pt x="303488" y="3567002"/>
                  <a:pt x="260476" y="3570876"/>
                </a:cubicBezTo>
                <a:lnTo>
                  <a:pt x="182272" y="3577919"/>
                </a:lnTo>
                <a:lnTo>
                  <a:pt x="272020" y="3536838"/>
                </a:lnTo>
                <a:cubicBezTo>
                  <a:pt x="389097" y="3483247"/>
                  <a:pt x="406215" y="3451054"/>
                  <a:pt x="382871" y="3328372"/>
                </a:cubicBezTo>
                <a:cubicBezTo>
                  <a:pt x="372832" y="3275607"/>
                  <a:pt x="358781" y="3227056"/>
                  <a:pt x="351648" y="3220481"/>
                </a:cubicBezTo>
                <a:cubicBezTo>
                  <a:pt x="344514" y="3213905"/>
                  <a:pt x="299577" y="3205955"/>
                  <a:pt x="251786" y="3202816"/>
                </a:cubicBezTo>
                <a:lnTo>
                  <a:pt x="164895" y="3197106"/>
                </a:lnTo>
                <a:lnTo>
                  <a:pt x="115197" y="3289966"/>
                </a:lnTo>
                <a:cubicBezTo>
                  <a:pt x="67425" y="3379228"/>
                  <a:pt x="65857" y="3380443"/>
                  <a:pt x="74700" y="3321331"/>
                </a:cubicBezTo>
                <a:cubicBezTo>
                  <a:pt x="80523" y="3282403"/>
                  <a:pt x="74833" y="3247278"/>
                  <a:pt x="59222" y="3225610"/>
                </a:cubicBezTo>
                <a:cubicBezTo>
                  <a:pt x="37614" y="3195640"/>
                  <a:pt x="39113" y="3172833"/>
                  <a:pt x="71269" y="3042291"/>
                </a:cubicBezTo>
                <a:cubicBezTo>
                  <a:pt x="132271" y="2794632"/>
                  <a:pt x="117237" y="2508430"/>
                  <a:pt x="25743" y="2175650"/>
                </a:cubicBezTo>
                <a:cubicBezTo>
                  <a:pt x="-9262" y="2048329"/>
                  <a:pt x="-9508" y="2049071"/>
                  <a:pt x="73658" y="2031162"/>
                </a:cubicBezTo>
                <a:cubicBezTo>
                  <a:pt x="143008" y="2016227"/>
                  <a:pt x="147357" y="2011881"/>
                  <a:pt x="144907" y="1959968"/>
                </a:cubicBezTo>
                <a:cubicBezTo>
                  <a:pt x="143471" y="1929560"/>
                  <a:pt x="122080" y="1878926"/>
                  <a:pt x="97367" y="1847450"/>
                </a:cubicBezTo>
                <a:lnTo>
                  <a:pt x="52436" y="1790218"/>
                </a:lnTo>
                <a:lnTo>
                  <a:pt x="111270" y="1733059"/>
                </a:lnTo>
                <a:cubicBezTo>
                  <a:pt x="143630" y="1701621"/>
                  <a:pt x="180130" y="1643392"/>
                  <a:pt x="192383" y="1603660"/>
                </a:cubicBezTo>
                <a:cubicBezTo>
                  <a:pt x="219592" y="1515429"/>
                  <a:pt x="204135" y="1500947"/>
                  <a:pt x="82348" y="1500566"/>
                </a:cubicBezTo>
                <a:cubicBezTo>
                  <a:pt x="-12410" y="1500241"/>
                  <a:pt x="-15837" y="1491699"/>
                  <a:pt x="36675" y="1386314"/>
                </a:cubicBezTo>
                <a:cubicBezTo>
                  <a:pt x="69358" y="1320721"/>
                  <a:pt x="72128" y="1295649"/>
                  <a:pt x="61039" y="1165719"/>
                </a:cubicBezTo>
                <a:cubicBezTo>
                  <a:pt x="40284" y="922494"/>
                  <a:pt x="45207" y="865263"/>
                  <a:pt x="94207" y="780089"/>
                </a:cubicBezTo>
                <a:cubicBezTo>
                  <a:pt x="118749" y="737429"/>
                  <a:pt x="138827" y="700242"/>
                  <a:pt x="138827" y="697449"/>
                </a:cubicBezTo>
                <a:cubicBezTo>
                  <a:pt x="138827" y="683869"/>
                  <a:pt x="73530" y="680655"/>
                  <a:pt x="38902" y="692532"/>
                </a:cubicBezTo>
                <a:cubicBezTo>
                  <a:pt x="12199" y="701690"/>
                  <a:pt x="3556" y="701758"/>
                  <a:pt x="903" y="679102"/>
                </a:cubicBezTo>
                <a:lnTo>
                  <a:pt x="0" y="653940"/>
                </a:lnTo>
                <a:lnTo>
                  <a:pt x="0" y="646362"/>
                </a:lnTo>
                <a:lnTo>
                  <a:pt x="5242" y="593800"/>
                </a:lnTo>
                <a:cubicBezTo>
                  <a:pt x="8599" y="574785"/>
                  <a:pt x="13230" y="556475"/>
                  <a:pt x="18324" y="543458"/>
                </a:cubicBezTo>
                <a:lnTo>
                  <a:pt x="36847" y="496125"/>
                </a:lnTo>
                <a:lnTo>
                  <a:pt x="67403" y="535481"/>
                </a:lnTo>
                <a:cubicBezTo>
                  <a:pt x="107061" y="586560"/>
                  <a:pt x="172360" y="578465"/>
                  <a:pt x="207083" y="518166"/>
                </a:cubicBezTo>
                <a:cubicBezTo>
                  <a:pt x="229223" y="479718"/>
                  <a:pt x="229579" y="466753"/>
                  <a:pt x="209494" y="430291"/>
                </a:cubicBezTo>
                <a:cubicBezTo>
                  <a:pt x="180935" y="378447"/>
                  <a:pt x="81285" y="329373"/>
                  <a:pt x="34109" y="343920"/>
                </a:cubicBezTo>
                <a:cubicBezTo>
                  <a:pt x="-29024" y="363388"/>
                  <a:pt x="-3129" y="309563"/>
                  <a:pt x="106626" y="193196"/>
                </a:cubicBezTo>
                <a:cubicBezTo>
                  <a:pt x="181623" y="113681"/>
                  <a:pt x="244310" y="60668"/>
                  <a:pt x="307323" y="27510"/>
                </a:cubicBezTo>
                <a:close/>
              </a:path>
            </a:pathLst>
          </a:custGeom>
          <a:solidFill>
            <a:srgbClr val="88CDEC"/>
          </a:solidFill>
        </p:spPr>
        <p:txBody>
          <a:bodyPr wrap="square">
            <a:noAutofit/>
          </a:bodyPr>
          <a:lstStyle/>
          <a:p>
            <a:endParaRPr lang="fr-FR"/>
          </a:p>
        </p:txBody>
      </p:sp>
      <p:sp>
        <p:nvSpPr>
          <p:cNvPr id="20" name="Espace réservé du numéro de diapositive 5">
            <a:extLst>
              <a:ext uri="{FF2B5EF4-FFF2-40B4-BE49-F238E27FC236}">
                <a16:creationId xmlns:a16="http://schemas.microsoft.com/office/drawing/2014/main" id="{184AB3E3-CFF5-2F5E-CF6F-C928C4C07A91}"/>
              </a:ext>
            </a:extLst>
          </p:cNvPr>
          <p:cNvSpPr>
            <a:spLocks noGrp="1"/>
          </p:cNvSpPr>
          <p:nvPr>
            <p:ph type="sldNum" sz="quarter" idx="12"/>
          </p:nvPr>
        </p:nvSpPr>
        <p:spPr>
          <a:xfrm>
            <a:off x="4064000" y="6400738"/>
            <a:ext cx="4063998" cy="365125"/>
          </a:xfrm>
        </p:spPr>
        <p:txBody>
          <a:bodyPr/>
          <a:lstStyle>
            <a:lvl1pPr algn="ctr">
              <a:defRPr sz="1800"/>
            </a:lvl1pPr>
          </a:lstStyle>
          <a:p>
            <a:fld id="{D350E82D-729B-46C3-834A-8DDD94776524}" type="slidenum">
              <a:rPr lang="fr-FR" smtClean="0"/>
              <a:pPr/>
              <a:t>‹N°›</a:t>
            </a:fld>
            <a:endParaRPr lang="fr-FR"/>
          </a:p>
        </p:txBody>
      </p:sp>
      <p:sp>
        <p:nvSpPr>
          <p:cNvPr id="13" name="Espace réservé du texte 3">
            <a:extLst>
              <a:ext uri="{FF2B5EF4-FFF2-40B4-BE49-F238E27FC236}">
                <a16:creationId xmlns:a16="http://schemas.microsoft.com/office/drawing/2014/main" id="{69A1F111-6FB1-707C-B79B-FA56A6E26540}"/>
              </a:ext>
            </a:extLst>
          </p:cNvPr>
          <p:cNvSpPr>
            <a:spLocks noGrp="1"/>
          </p:cNvSpPr>
          <p:nvPr>
            <p:ph type="body" sz="half" idx="2"/>
          </p:nvPr>
        </p:nvSpPr>
        <p:spPr>
          <a:xfrm>
            <a:off x="4063999" y="1651000"/>
            <a:ext cx="4064000" cy="3811588"/>
          </a:xfrm>
        </p:spPr>
        <p:txBody>
          <a:bodyPr>
            <a:normAutofit/>
          </a:bodyPr>
          <a:lstStyle>
            <a:lvl1pPr marL="0" indent="0" algn="ctr">
              <a:lnSpc>
                <a:spcPct val="200000"/>
              </a:lnSpc>
              <a:buNone/>
              <a:defRPr sz="1800">
                <a:latin typeface="Segoe UI Semilight" panose="020B0402040204020203" pitchFamily="34" charset="0"/>
                <a:cs typeface="Segoe UI Semilight" panose="020B04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10" name="Titre 1">
            <a:extLst>
              <a:ext uri="{FF2B5EF4-FFF2-40B4-BE49-F238E27FC236}">
                <a16:creationId xmlns:a16="http://schemas.microsoft.com/office/drawing/2014/main" id="{12B02570-3BBB-0C38-8A85-ECEF9E4EC53F}"/>
              </a:ext>
            </a:extLst>
          </p:cNvPr>
          <p:cNvSpPr>
            <a:spLocks noGrp="1"/>
          </p:cNvSpPr>
          <p:nvPr>
            <p:ph type="title"/>
          </p:nvPr>
        </p:nvSpPr>
        <p:spPr>
          <a:xfrm>
            <a:off x="4064000" y="622300"/>
            <a:ext cx="4064000" cy="858826"/>
          </a:xfrm>
        </p:spPr>
        <p:txBody>
          <a:bodyPr vert="horz" lIns="91440" tIns="45720" rIns="91440" bIns="45720" rtlCol="0" anchor="b">
            <a:normAutofit/>
          </a:bodyPr>
          <a:lstStyle>
            <a:lvl1pPr algn="ctr">
              <a:defRPr lang="fr-FR" sz="2400" b="0" dirty="0">
                <a:latin typeface="Master Of Break" pitchFamily="2" charset="0"/>
                <a:cs typeface="Segoe UI Semibold" panose="020B0702040204020203" pitchFamily="34" charset="0"/>
              </a:defRPr>
            </a:lvl1pPr>
          </a:lstStyle>
          <a:p>
            <a:pPr lvl="0" algn="ctr"/>
            <a:r>
              <a:rPr lang="fr-FR" dirty="0"/>
              <a:t>Modifiez le style du titre</a:t>
            </a:r>
          </a:p>
        </p:txBody>
      </p:sp>
    </p:spTree>
    <p:extLst>
      <p:ext uri="{BB962C8B-B14F-4D97-AF65-F5344CB8AC3E}">
        <p14:creationId xmlns:p14="http://schemas.microsoft.com/office/powerpoint/2010/main" val="1520407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_mid_lef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1EB3567-B974-9A3A-3F03-7F692B6B1051}"/>
              </a:ext>
            </a:extLst>
          </p:cNvPr>
          <p:cNvSpPr/>
          <p:nvPr userDrawn="1"/>
        </p:nvSpPr>
        <p:spPr>
          <a:xfrm>
            <a:off x="0" y="0"/>
            <a:ext cx="12192000" cy="6858000"/>
          </a:xfrm>
          <a:prstGeom prst="rect">
            <a:avLst/>
          </a:prstGeom>
          <a:solidFill>
            <a:srgbClr val="FBF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pour une image  7">
            <a:extLst>
              <a:ext uri="{FF2B5EF4-FFF2-40B4-BE49-F238E27FC236}">
                <a16:creationId xmlns:a16="http://schemas.microsoft.com/office/drawing/2014/main" id="{25CD022A-1F8D-0D63-2559-1B881852307E}"/>
              </a:ext>
            </a:extLst>
          </p:cNvPr>
          <p:cNvSpPr>
            <a:spLocks noGrp="1"/>
          </p:cNvSpPr>
          <p:nvPr>
            <p:ph type="pic" sz="quarter" idx="11"/>
          </p:nvPr>
        </p:nvSpPr>
        <p:spPr>
          <a:xfrm>
            <a:off x="0" y="0"/>
            <a:ext cx="8267700" cy="6857692"/>
          </a:xfrm>
          <a:custGeom>
            <a:avLst/>
            <a:gdLst>
              <a:gd name="connsiteX0" fmla="*/ 0 w 7645400"/>
              <a:gd name="connsiteY0" fmla="*/ 0 h 6857692"/>
              <a:gd name="connsiteX1" fmla="*/ 6961501 w 7645400"/>
              <a:gd name="connsiteY1" fmla="*/ 0 h 6857692"/>
              <a:gd name="connsiteX2" fmla="*/ 6967840 w 7645400"/>
              <a:gd name="connsiteY2" fmla="*/ 31829 h 6857692"/>
              <a:gd name="connsiteX3" fmla="*/ 7015208 w 7645400"/>
              <a:gd name="connsiteY3" fmla="*/ 122003 h 6857692"/>
              <a:gd name="connsiteX4" fmla="*/ 7053833 w 7645400"/>
              <a:gd name="connsiteY4" fmla="*/ 168097 h 6857692"/>
              <a:gd name="connsiteX5" fmla="*/ 7010718 w 7645400"/>
              <a:gd name="connsiteY5" fmla="*/ 200073 h 6857692"/>
              <a:gd name="connsiteX6" fmla="*/ 6916809 w 7645400"/>
              <a:gd name="connsiteY6" fmla="*/ 379768 h 6857692"/>
              <a:gd name="connsiteX7" fmla="*/ 6889877 w 7645400"/>
              <a:gd name="connsiteY7" fmla="*/ 420997 h 6857692"/>
              <a:gd name="connsiteX8" fmla="*/ 6893716 w 7645400"/>
              <a:gd name="connsiteY8" fmla="*/ 435354 h 6857692"/>
              <a:gd name="connsiteX9" fmla="*/ 7127130 w 7645400"/>
              <a:gd name="connsiteY9" fmla="*/ 427404 h 6857692"/>
              <a:gd name="connsiteX10" fmla="*/ 7185365 w 7645400"/>
              <a:gd name="connsiteY10" fmla="*/ 408124 h 6857692"/>
              <a:gd name="connsiteX11" fmla="*/ 7206391 w 7645400"/>
              <a:gd name="connsiteY11" fmla="*/ 476881 h 6857692"/>
              <a:gd name="connsiteX12" fmla="*/ 7374777 w 7645400"/>
              <a:gd name="connsiteY12" fmla="*/ 651473 h 6857692"/>
              <a:gd name="connsiteX13" fmla="*/ 7389483 w 7645400"/>
              <a:gd name="connsiteY13" fmla="*/ 690093 h 6857692"/>
              <a:gd name="connsiteX14" fmla="*/ 7437205 w 7645400"/>
              <a:gd name="connsiteY14" fmla="*/ 627980 h 6857692"/>
              <a:gd name="connsiteX15" fmla="*/ 7456223 w 7645400"/>
              <a:gd name="connsiteY15" fmla="*/ 394302 h 6857692"/>
              <a:gd name="connsiteX16" fmla="*/ 7494320 w 7645400"/>
              <a:gd name="connsiteY16" fmla="*/ 339663 h 6857692"/>
              <a:gd name="connsiteX17" fmla="*/ 7583621 w 7645400"/>
              <a:gd name="connsiteY17" fmla="*/ 427464 h 6857692"/>
              <a:gd name="connsiteX18" fmla="*/ 7639147 w 7645400"/>
              <a:gd name="connsiteY18" fmla="*/ 624138 h 6857692"/>
              <a:gd name="connsiteX19" fmla="*/ 7645400 w 7645400"/>
              <a:gd name="connsiteY19" fmla="*/ 712623 h 6857692"/>
              <a:gd name="connsiteX20" fmla="*/ 7645400 w 7645400"/>
              <a:gd name="connsiteY20" fmla="*/ 719204 h 6857692"/>
              <a:gd name="connsiteX21" fmla="*/ 7638725 w 7645400"/>
              <a:gd name="connsiteY21" fmla="*/ 808979 h 6857692"/>
              <a:gd name="connsiteX22" fmla="*/ 7302190 w 7645400"/>
              <a:gd name="connsiteY22" fmla="*/ 1607010 h 6857692"/>
              <a:gd name="connsiteX23" fmla="*/ 7183298 w 7645400"/>
              <a:gd name="connsiteY23" fmla="*/ 1835172 h 6857692"/>
              <a:gd name="connsiteX24" fmla="*/ 7496032 w 7645400"/>
              <a:gd name="connsiteY24" fmla="*/ 1550356 h 6857692"/>
              <a:gd name="connsiteX25" fmla="*/ 7593071 w 7645400"/>
              <a:gd name="connsiteY25" fmla="*/ 1434555 h 6857692"/>
              <a:gd name="connsiteX26" fmla="*/ 7570272 w 7645400"/>
              <a:gd name="connsiteY26" fmla="*/ 1554627 h 6857692"/>
              <a:gd name="connsiteX27" fmla="*/ 7547238 w 7645400"/>
              <a:gd name="connsiteY27" fmla="*/ 1783798 h 6857692"/>
              <a:gd name="connsiteX28" fmla="*/ 7517825 w 7645400"/>
              <a:gd name="connsiteY28" fmla="*/ 1946049 h 6857692"/>
              <a:gd name="connsiteX29" fmla="*/ 7470517 w 7645400"/>
              <a:gd name="connsiteY29" fmla="*/ 2056511 h 6857692"/>
              <a:gd name="connsiteX30" fmla="*/ 7307742 w 7645400"/>
              <a:gd name="connsiteY30" fmla="*/ 2274706 h 6857692"/>
              <a:gd name="connsiteX31" fmla="*/ 7239584 w 7645400"/>
              <a:gd name="connsiteY31" fmla="*/ 2320802 h 6857692"/>
              <a:gd name="connsiteX32" fmla="*/ 7324161 w 7645400"/>
              <a:gd name="connsiteY32" fmla="*/ 2369032 h 6857692"/>
              <a:gd name="connsiteX33" fmla="*/ 7318787 w 7645400"/>
              <a:gd name="connsiteY33" fmla="*/ 2432390 h 6857692"/>
              <a:gd name="connsiteX34" fmla="*/ 7180994 w 7645400"/>
              <a:gd name="connsiteY34" fmla="*/ 2446926 h 6857692"/>
              <a:gd name="connsiteX35" fmla="*/ 7038713 w 7645400"/>
              <a:gd name="connsiteY35" fmla="*/ 2444315 h 6857692"/>
              <a:gd name="connsiteX36" fmla="*/ 7080234 w 7645400"/>
              <a:gd name="connsiteY36" fmla="*/ 2598617 h 6857692"/>
              <a:gd name="connsiteX37" fmla="*/ 7194520 w 7645400"/>
              <a:gd name="connsiteY37" fmla="*/ 2632967 h 6857692"/>
              <a:gd name="connsiteX38" fmla="*/ 7453330 w 7645400"/>
              <a:gd name="connsiteY38" fmla="*/ 2388667 h 6857692"/>
              <a:gd name="connsiteX39" fmla="*/ 7473057 w 7645400"/>
              <a:gd name="connsiteY39" fmla="*/ 2300098 h 6857692"/>
              <a:gd name="connsiteX40" fmla="*/ 7500048 w 7645400"/>
              <a:gd name="connsiteY40" fmla="*/ 2344650 h 6857692"/>
              <a:gd name="connsiteX41" fmla="*/ 7485991 w 7645400"/>
              <a:gd name="connsiteY41" fmla="*/ 2655213 h 6857692"/>
              <a:gd name="connsiteX42" fmla="*/ 7404545 w 7645400"/>
              <a:gd name="connsiteY42" fmla="*/ 2963463 h 6857692"/>
              <a:gd name="connsiteX43" fmla="*/ 7289019 w 7645400"/>
              <a:gd name="connsiteY43" fmla="*/ 3654236 h 6857692"/>
              <a:gd name="connsiteX44" fmla="*/ 7285948 w 7645400"/>
              <a:gd name="connsiteY44" fmla="*/ 4094243 h 6857692"/>
              <a:gd name="connsiteX45" fmla="*/ 7231788 w 7645400"/>
              <a:gd name="connsiteY45" fmla="*/ 4364408 h 6857692"/>
              <a:gd name="connsiteX46" fmla="*/ 7188673 w 7645400"/>
              <a:gd name="connsiteY46" fmla="*/ 4862970 h 6857692"/>
              <a:gd name="connsiteX47" fmla="*/ 7095650 w 7645400"/>
              <a:gd name="connsiteY47" fmla="*/ 5180178 h 6857692"/>
              <a:gd name="connsiteX48" fmla="*/ 6978234 w 7645400"/>
              <a:gd name="connsiteY48" fmla="*/ 5290698 h 6857692"/>
              <a:gd name="connsiteX49" fmla="*/ 6978588 w 7645400"/>
              <a:gd name="connsiteY49" fmla="*/ 5398788 h 6857692"/>
              <a:gd name="connsiteX50" fmla="*/ 7094114 w 7645400"/>
              <a:gd name="connsiteY50" fmla="*/ 5598771 h 6857692"/>
              <a:gd name="connsiteX51" fmla="*/ 7160617 w 7645400"/>
              <a:gd name="connsiteY51" fmla="*/ 5614373 h 6857692"/>
              <a:gd name="connsiteX52" fmla="*/ 7133745 w 7645400"/>
              <a:gd name="connsiteY52" fmla="*/ 5567329 h 6857692"/>
              <a:gd name="connsiteX53" fmla="*/ 7120042 w 7645400"/>
              <a:gd name="connsiteY53" fmla="*/ 5426551 h 6857692"/>
              <a:gd name="connsiteX54" fmla="*/ 7238638 w 7645400"/>
              <a:gd name="connsiteY54" fmla="*/ 5236655 h 6857692"/>
              <a:gd name="connsiteX55" fmla="*/ 7260138 w 7645400"/>
              <a:gd name="connsiteY55" fmla="*/ 5364024 h 6857692"/>
              <a:gd name="connsiteX56" fmla="*/ 7339872 w 7645400"/>
              <a:gd name="connsiteY56" fmla="*/ 5861043 h 6857692"/>
              <a:gd name="connsiteX57" fmla="*/ 7332016 w 7645400"/>
              <a:gd name="connsiteY57" fmla="*/ 5957683 h 6857692"/>
              <a:gd name="connsiteX58" fmla="*/ 7277856 w 7645400"/>
              <a:gd name="connsiteY58" fmla="*/ 6097095 h 6857692"/>
              <a:gd name="connsiteX59" fmla="*/ 7235213 w 7645400"/>
              <a:gd name="connsiteY59" fmla="*/ 6247897 h 6857692"/>
              <a:gd name="connsiteX60" fmla="*/ 7199185 w 7645400"/>
              <a:gd name="connsiteY60" fmla="*/ 6232472 h 6857692"/>
              <a:gd name="connsiteX61" fmla="*/ 7178808 w 7645400"/>
              <a:gd name="connsiteY61" fmla="*/ 6045720 h 6857692"/>
              <a:gd name="connsiteX62" fmla="*/ 7151168 w 7645400"/>
              <a:gd name="connsiteY62" fmla="*/ 5881570 h 6857692"/>
              <a:gd name="connsiteX63" fmla="*/ 6918877 w 7645400"/>
              <a:gd name="connsiteY63" fmla="*/ 5807889 h 6857692"/>
              <a:gd name="connsiteX64" fmla="*/ 6740981 w 7645400"/>
              <a:gd name="connsiteY64" fmla="*/ 6018609 h 6857692"/>
              <a:gd name="connsiteX65" fmla="*/ 6684636 w 7645400"/>
              <a:gd name="connsiteY65" fmla="*/ 6195871 h 6857692"/>
              <a:gd name="connsiteX66" fmla="*/ 6867138 w 7645400"/>
              <a:gd name="connsiteY66" fmla="*/ 6410506 h 6857692"/>
              <a:gd name="connsiteX67" fmla="*/ 6939843 w 7645400"/>
              <a:gd name="connsiteY67" fmla="*/ 6459803 h 6857692"/>
              <a:gd name="connsiteX68" fmla="*/ 6878360 w 7645400"/>
              <a:gd name="connsiteY68" fmla="*/ 6449542 h 6857692"/>
              <a:gd name="connsiteX69" fmla="*/ 6703182 w 7645400"/>
              <a:gd name="connsiteY69" fmla="*/ 6385707 h 6857692"/>
              <a:gd name="connsiteX70" fmla="*/ 6564858 w 7645400"/>
              <a:gd name="connsiteY70" fmla="*/ 6340680 h 6857692"/>
              <a:gd name="connsiteX71" fmla="*/ 6424231 w 7645400"/>
              <a:gd name="connsiteY71" fmla="*/ 6558816 h 6857692"/>
              <a:gd name="connsiteX72" fmla="*/ 6415962 w 7645400"/>
              <a:gd name="connsiteY72" fmla="*/ 6692355 h 6857692"/>
              <a:gd name="connsiteX73" fmla="*/ 6517194 w 7645400"/>
              <a:gd name="connsiteY73" fmla="*/ 6849684 h 6857692"/>
              <a:gd name="connsiteX74" fmla="*/ 2728418 w 7645400"/>
              <a:gd name="connsiteY74" fmla="*/ 6857692 h 6857692"/>
              <a:gd name="connsiteX75" fmla="*/ 0 w 7645400"/>
              <a:gd name="connsiteY75" fmla="*/ 6857692 h 685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7645400" h="6857692">
                <a:moveTo>
                  <a:pt x="0" y="0"/>
                </a:moveTo>
                <a:lnTo>
                  <a:pt x="6961501" y="0"/>
                </a:lnTo>
                <a:lnTo>
                  <a:pt x="6967840" y="31829"/>
                </a:lnTo>
                <a:cubicBezTo>
                  <a:pt x="6972683" y="56092"/>
                  <a:pt x="6994004" y="96672"/>
                  <a:pt x="7015208" y="122003"/>
                </a:cubicBezTo>
                <a:lnTo>
                  <a:pt x="7053833" y="168097"/>
                </a:lnTo>
                <a:lnTo>
                  <a:pt x="7010718" y="200073"/>
                </a:lnTo>
                <a:cubicBezTo>
                  <a:pt x="6960988" y="236974"/>
                  <a:pt x="6916809" y="321629"/>
                  <a:pt x="6916809" y="379768"/>
                </a:cubicBezTo>
                <a:cubicBezTo>
                  <a:pt x="6916809" y="407293"/>
                  <a:pt x="6908305" y="420226"/>
                  <a:pt x="6889877" y="420997"/>
                </a:cubicBezTo>
                <a:cubicBezTo>
                  <a:pt x="6866902" y="421948"/>
                  <a:pt x="6867434" y="424023"/>
                  <a:pt x="6893716" y="435354"/>
                </a:cubicBezTo>
                <a:cubicBezTo>
                  <a:pt x="6943506" y="456829"/>
                  <a:pt x="7067122" y="452618"/>
                  <a:pt x="7127130" y="427404"/>
                </a:cubicBezTo>
                <a:cubicBezTo>
                  <a:pt x="7157783" y="414590"/>
                  <a:pt x="7183947" y="405871"/>
                  <a:pt x="7185365" y="408124"/>
                </a:cubicBezTo>
                <a:cubicBezTo>
                  <a:pt x="7186782" y="410378"/>
                  <a:pt x="7196233" y="441286"/>
                  <a:pt x="7206391" y="476881"/>
                </a:cubicBezTo>
                <a:cubicBezTo>
                  <a:pt x="7225350" y="543205"/>
                  <a:pt x="7329772" y="651473"/>
                  <a:pt x="7374777" y="651473"/>
                </a:cubicBezTo>
                <a:cubicBezTo>
                  <a:pt x="7390015" y="651473"/>
                  <a:pt x="7394562" y="663396"/>
                  <a:pt x="7389483" y="690093"/>
                </a:cubicBezTo>
                <a:cubicBezTo>
                  <a:pt x="7375132" y="765731"/>
                  <a:pt x="7404840" y="726993"/>
                  <a:pt x="7437205" y="627980"/>
                </a:cubicBezTo>
                <a:cubicBezTo>
                  <a:pt x="7473233" y="517755"/>
                  <a:pt x="7477308" y="468041"/>
                  <a:pt x="7456223" y="394302"/>
                </a:cubicBezTo>
                <a:cubicBezTo>
                  <a:pt x="7442817" y="347315"/>
                  <a:pt x="7444057" y="345537"/>
                  <a:pt x="7494320" y="339663"/>
                </a:cubicBezTo>
                <a:cubicBezTo>
                  <a:pt x="7544994" y="333732"/>
                  <a:pt x="7547061" y="335749"/>
                  <a:pt x="7583621" y="427464"/>
                </a:cubicBezTo>
                <a:cubicBezTo>
                  <a:pt x="7611971" y="498623"/>
                  <a:pt x="7630221" y="562367"/>
                  <a:pt x="7639147" y="624138"/>
                </a:cubicBezTo>
                <a:lnTo>
                  <a:pt x="7645400" y="712623"/>
                </a:lnTo>
                <a:lnTo>
                  <a:pt x="7645400" y="719204"/>
                </a:lnTo>
                <a:lnTo>
                  <a:pt x="7638725" y="808979"/>
                </a:lnTo>
                <a:cubicBezTo>
                  <a:pt x="7608900" y="1020174"/>
                  <a:pt x="7539855" y="1183909"/>
                  <a:pt x="7302190" y="1607010"/>
                </a:cubicBezTo>
                <a:cubicBezTo>
                  <a:pt x="7233559" y="1729278"/>
                  <a:pt x="7180049" y="1831910"/>
                  <a:pt x="7183298" y="1835172"/>
                </a:cubicBezTo>
                <a:cubicBezTo>
                  <a:pt x="7201076" y="1853088"/>
                  <a:pt x="7412105" y="1660936"/>
                  <a:pt x="7496032" y="1550356"/>
                </a:cubicBezTo>
                <a:cubicBezTo>
                  <a:pt x="7549424" y="1480057"/>
                  <a:pt x="7593071" y="1427969"/>
                  <a:pt x="7593071" y="1434555"/>
                </a:cubicBezTo>
                <a:cubicBezTo>
                  <a:pt x="7593071" y="1441200"/>
                  <a:pt x="7582794" y="1495185"/>
                  <a:pt x="7570272" y="1554627"/>
                </a:cubicBezTo>
                <a:cubicBezTo>
                  <a:pt x="7557752" y="1614071"/>
                  <a:pt x="7547357" y="1717235"/>
                  <a:pt x="7547238" y="1783798"/>
                </a:cubicBezTo>
                <a:cubicBezTo>
                  <a:pt x="7547061" y="1877709"/>
                  <a:pt x="7540388" y="1914192"/>
                  <a:pt x="7517825" y="1946049"/>
                </a:cubicBezTo>
                <a:cubicBezTo>
                  <a:pt x="7501760" y="1968712"/>
                  <a:pt x="7480498" y="2018366"/>
                  <a:pt x="7470517" y="2056511"/>
                </a:cubicBezTo>
                <a:cubicBezTo>
                  <a:pt x="7444766" y="2154930"/>
                  <a:pt x="7386825" y="2232587"/>
                  <a:pt x="7307742" y="2274706"/>
                </a:cubicBezTo>
                <a:cubicBezTo>
                  <a:pt x="7270237" y="2294699"/>
                  <a:pt x="7239584" y="2315403"/>
                  <a:pt x="7239584" y="2320802"/>
                </a:cubicBezTo>
                <a:cubicBezTo>
                  <a:pt x="7239584" y="2341566"/>
                  <a:pt x="7287660" y="2369032"/>
                  <a:pt x="7324161" y="2369032"/>
                </a:cubicBezTo>
                <a:cubicBezTo>
                  <a:pt x="7373477" y="2369032"/>
                  <a:pt x="7372473" y="2380660"/>
                  <a:pt x="7318787" y="2432390"/>
                </a:cubicBezTo>
                <a:cubicBezTo>
                  <a:pt x="7261910" y="2487087"/>
                  <a:pt x="7187786" y="2494919"/>
                  <a:pt x="7180994" y="2446926"/>
                </a:cubicBezTo>
                <a:cubicBezTo>
                  <a:pt x="7172076" y="2384397"/>
                  <a:pt x="7071612" y="2382558"/>
                  <a:pt x="7038713" y="2444315"/>
                </a:cubicBezTo>
                <a:cubicBezTo>
                  <a:pt x="7015857" y="2487146"/>
                  <a:pt x="7034166" y="2555192"/>
                  <a:pt x="7080234" y="2598617"/>
                </a:cubicBezTo>
                <a:cubicBezTo>
                  <a:pt x="7111301" y="2627924"/>
                  <a:pt x="7134335" y="2634866"/>
                  <a:pt x="7194520" y="2632967"/>
                </a:cubicBezTo>
                <a:cubicBezTo>
                  <a:pt x="7333374" y="2628696"/>
                  <a:pt x="7417538" y="2549201"/>
                  <a:pt x="7453330" y="2388667"/>
                </a:cubicBezTo>
                <a:lnTo>
                  <a:pt x="7473057" y="2300098"/>
                </a:lnTo>
                <a:lnTo>
                  <a:pt x="7500048" y="2344650"/>
                </a:lnTo>
                <a:cubicBezTo>
                  <a:pt x="7526094" y="2387660"/>
                  <a:pt x="7525563" y="2398814"/>
                  <a:pt x="7485991" y="2655213"/>
                </a:cubicBezTo>
                <a:cubicBezTo>
                  <a:pt x="7449491" y="2891680"/>
                  <a:pt x="7440454" y="2925792"/>
                  <a:pt x="7404545" y="2963463"/>
                </a:cubicBezTo>
                <a:cubicBezTo>
                  <a:pt x="7290672" y="3082942"/>
                  <a:pt x="7253286" y="3306535"/>
                  <a:pt x="7289019" y="3654236"/>
                </a:cubicBezTo>
                <a:cubicBezTo>
                  <a:pt x="7311108" y="3869109"/>
                  <a:pt x="7310931" y="3900848"/>
                  <a:pt x="7285948" y="4094243"/>
                </a:cubicBezTo>
                <a:cubicBezTo>
                  <a:pt x="7271123" y="4208859"/>
                  <a:pt x="7246789" y="4330475"/>
                  <a:pt x="7231788" y="4364408"/>
                </a:cubicBezTo>
                <a:cubicBezTo>
                  <a:pt x="7158551" y="4530515"/>
                  <a:pt x="7146561" y="4669810"/>
                  <a:pt x="7188673" y="4862970"/>
                </a:cubicBezTo>
                <a:cubicBezTo>
                  <a:pt x="7229898" y="5051800"/>
                  <a:pt x="7229072" y="5054588"/>
                  <a:pt x="7095650" y="5180178"/>
                </a:cubicBezTo>
                <a:lnTo>
                  <a:pt x="6978234" y="5290698"/>
                </a:lnTo>
                <a:lnTo>
                  <a:pt x="6978588" y="5398788"/>
                </a:lnTo>
                <a:cubicBezTo>
                  <a:pt x="6979001" y="5526276"/>
                  <a:pt x="7002567" y="5567092"/>
                  <a:pt x="7094114" y="5598771"/>
                </a:cubicBezTo>
                <a:cubicBezTo>
                  <a:pt x="7127661" y="5610397"/>
                  <a:pt x="7157547" y="5617398"/>
                  <a:pt x="7160617" y="5614373"/>
                </a:cubicBezTo>
                <a:cubicBezTo>
                  <a:pt x="7163688" y="5611288"/>
                  <a:pt x="7151581" y="5590168"/>
                  <a:pt x="7133745" y="5567329"/>
                </a:cubicBezTo>
                <a:cubicBezTo>
                  <a:pt x="7096536" y="5519868"/>
                  <a:pt x="7093405" y="5487715"/>
                  <a:pt x="7120042" y="5426551"/>
                </a:cubicBezTo>
                <a:cubicBezTo>
                  <a:pt x="7149750" y="5358209"/>
                  <a:pt x="7225646" y="5236655"/>
                  <a:pt x="7238638" y="5236655"/>
                </a:cubicBezTo>
                <a:cubicBezTo>
                  <a:pt x="7245077" y="5236655"/>
                  <a:pt x="7254822" y="5294020"/>
                  <a:pt x="7260138" y="5364024"/>
                </a:cubicBezTo>
                <a:cubicBezTo>
                  <a:pt x="7270887" y="5504206"/>
                  <a:pt x="7308864" y="5741030"/>
                  <a:pt x="7339872" y="5861043"/>
                </a:cubicBezTo>
                <a:cubicBezTo>
                  <a:pt x="7358004" y="5931223"/>
                  <a:pt x="7357294" y="5939944"/>
                  <a:pt x="7332016" y="5957683"/>
                </a:cubicBezTo>
                <a:cubicBezTo>
                  <a:pt x="7314593" y="5969963"/>
                  <a:pt x="7294393" y="6021872"/>
                  <a:pt x="7277856" y="6097095"/>
                </a:cubicBezTo>
                <a:cubicBezTo>
                  <a:pt x="7263327" y="6163064"/>
                  <a:pt x="7244132" y="6230930"/>
                  <a:pt x="7235213" y="6247897"/>
                </a:cubicBezTo>
                <a:cubicBezTo>
                  <a:pt x="7219798" y="6277085"/>
                  <a:pt x="7217790" y="6276254"/>
                  <a:pt x="7199185" y="6232472"/>
                </a:cubicBezTo>
                <a:cubicBezTo>
                  <a:pt x="7188200" y="6206667"/>
                  <a:pt x="7179164" y="6123969"/>
                  <a:pt x="7178808" y="6045720"/>
                </a:cubicBezTo>
                <a:cubicBezTo>
                  <a:pt x="7178218" y="5931937"/>
                  <a:pt x="7172961" y="5900792"/>
                  <a:pt x="7151168" y="5881570"/>
                </a:cubicBezTo>
                <a:cubicBezTo>
                  <a:pt x="7122227" y="5856002"/>
                  <a:pt x="6970615" y="5807889"/>
                  <a:pt x="6918877" y="5807889"/>
                </a:cubicBezTo>
                <a:cubicBezTo>
                  <a:pt x="6874817" y="5807889"/>
                  <a:pt x="6825323" y="5866502"/>
                  <a:pt x="6740981" y="6018609"/>
                </a:cubicBezTo>
                <a:cubicBezTo>
                  <a:pt x="6676014" y="6135833"/>
                  <a:pt x="6670166" y="6154165"/>
                  <a:pt x="6684636" y="6195871"/>
                </a:cubicBezTo>
                <a:cubicBezTo>
                  <a:pt x="6708615" y="6264923"/>
                  <a:pt x="6784982" y="6354740"/>
                  <a:pt x="6867138" y="6410506"/>
                </a:cubicBezTo>
                <a:lnTo>
                  <a:pt x="6939843" y="6459803"/>
                </a:lnTo>
                <a:lnTo>
                  <a:pt x="6878360" y="6449542"/>
                </a:lnTo>
                <a:cubicBezTo>
                  <a:pt x="6844576" y="6443847"/>
                  <a:pt x="6765729" y="6415132"/>
                  <a:pt x="6703182" y="6385707"/>
                </a:cubicBezTo>
                <a:cubicBezTo>
                  <a:pt x="6640634" y="6356283"/>
                  <a:pt x="6578443" y="6335994"/>
                  <a:pt x="6564858" y="6340680"/>
                </a:cubicBezTo>
                <a:cubicBezTo>
                  <a:pt x="6522924" y="6355156"/>
                  <a:pt x="6458724" y="6454762"/>
                  <a:pt x="6424231" y="6558816"/>
                </a:cubicBezTo>
                <a:cubicBezTo>
                  <a:pt x="6393696" y="6651007"/>
                  <a:pt x="6393105" y="6660736"/>
                  <a:pt x="6415962" y="6692355"/>
                </a:cubicBezTo>
                <a:cubicBezTo>
                  <a:pt x="6462562" y="6756722"/>
                  <a:pt x="6517194" y="6841675"/>
                  <a:pt x="6517194" y="6849684"/>
                </a:cubicBezTo>
                <a:cubicBezTo>
                  <a:pt x="6517194" y="6854073"/>
                  <a:pt x="4812249" y="6857692"/>
                  <a:pt x="2728418" y="6857692"/>
                </a:cubicBezTo>
                <a:lnTo>
                  <a:pt x="0" y="6857692"/>
                </a:lnTo>
                <a:close/>
              </a:path>
            </a:pathLst>
          </a:custGeom>
          <a:solidFill>
            <a:srgbClr val="88CDEC"/>
          </a:solidFill>
        </p:spPr>
        <p:txBody>
          <a:bodyPr wrap="square">
            <a:noAutofit/>
          </a:bodyPr>
          <a:lstStyle/>
          <a:p>
            <a:endParaRPr lang="fr-FR"/>
          </a:p>
        </p:txBody>
      </p:sp>
      <p:sp>
        <p:nvSpPr>
          <p:cNvPr id="7" name="Titre 1">
            <a:extLst>
              <a:ext uri="{FF2B5EF4-FFF2-40B4-BE49-F238E27FC236}">
                <a16:creationId xmlns:a16="http://schemas.microsoft.com/office/drawing/2014/main" id="{93F7D4D6-B81E-275F-622F-A4D43CC26E74}"/>
              </a:ext>
            </a:extLst>
          </p:cNvPr>
          <p:cNvSpPr>
            <a:spLocks noGrp="1"/>
          </p:cNvSpPr>
          <p:nvPr>
            <p:ph type="title"/>
          </p:nvPr>
        </p:nvSpPr>
        <p:spPr>
          <a:xfrm>
            <a:off x="10312400" y="136525"/>
            <a:ext cx="1689100" cy="234950"/>
          </a:xfrm>
        </p:spPr>
        <p:txBody>
          <a:bodyPr anchor="b">
            <a:noAutofit/>
          </a:bodyPr>
          <a:lstStyle>
            <a:lvl1pPr algn="r">
              <a:defRPr sz="1100" b="0" i="1">
                <a:latin typeface="Segoe UI Semilight" panose="020B0402040204020203" pitchFamily="34" charset="0"/>
                <a:cs typeface="Segoe UI Semilight" panose="020B0402040204020203" pitchFamily="34" charset="0"/>
              </a:defRPr>
            </a:lvl1pPr>
          </a:lstStyle>
          <a:p>
            <a:r>
              <a:rPr lang="fr-FR" dirty="0"/>
              <a:t>Modifiez le style du titre</a:t>
            </a:r>
          </a:p>
        </p:txBody>
      </p:sp>
      <p:sp>
        <p:nvSpPr>
          <p:cNvPr id="10" name="Espace réservé du texte 9">
            <a:extLst>
              <a:ext uri="{FF2B5EF4-FFF2-40B4-BE49-F238E27FC236}">
                <a16:creationId xmlns:a16="http://schemas.microsoft.com/office/drawing/2014/main" id="{9AC69899-2B57-23B6-A2D8-ED0E78446A97}"/>
              </a:ext>
            </a:extLst>
          </p:cNvPr>
          <p:cNvSpPr>
            <a:spLocks noGrp="1"/>
          </p:cNvSpPr>
          <p:nvPr>
            <p:ph type="body" sz="quarter" idx="12" hasCustomPrompt="1"/>
          </p:nvPr>
        </p:nvSpPr>
        <p:spPr>
          <a:xfrm>
            <a:off x="9540875" y="381000"/>
            <a:ext cx="2460625" cy="304800"/>
          </a:xfrm>
        </p:spPr>
        <p:txBody>
          <a:bodyPr>
            <a:noAutofit/>
          </a:bodyPr>
          <a:lstStyle>
            <a:lvl1pPr marL="0" indent="0" algn="r">
              <a:buNone/>
              <a:defRPr sz="1400" b="1">
                <a:latin typeface="Segoe UI Semilight" panose="020B0402040204020203" pitchFamily="34" charset="0"/>
                <a:cs typeface="Segoe UI Semilight" panose="020B0402040204020203" pitchFamily="34" charset="0"/>
              </a:defRPr>
            </a:lvl1pPr>
          </a:lstStyle>
          <a:p>
            <a:pPr lvl="0"/>
            <a:r>
              <a:rPr lang="fr-FR" dirty="0"/>
              <a:t>Modifiez le style du titre</a:t>
            </a:r>
          </a:p>
        </p:txBody>
      </p:sp>
      <p:sp>
        <p:nvSpPr>
          <p:cNvPr id="2" name="Espace réservé du numéro de diapositive 5">
            <a:extLst>
              <a:ext uri="{FF2B5EF4-FFF2-40B4-BE49-F238E27FC236}">
                <a16:creationId xmlns:a16="http://schemas.microsoft.com/office/drawing/2014/main" id="{5D668BB1-7D73-045B-8BBD-B1800B62A367}"/>
              </a:ext>
            </a:extLst>
          </p:cNvPr>
          <p:cNvSpPr>
            <a:spLocks noGrp="1"/>
          </p:cNvSpPr>
          <p:nvPr>
            <p:ph type="sldNum" sz="quarter" idx="13"/>
          </p:nvPr>
        </p:nvSpPr>
        <p:spPr>
          <a:xfrm>
            <a:off x="7734300" y="6400738"/>
            <a:ext cx="4267200" cy="365125"/>
          </a:xfrm>
        </p:spPr>
        <p:txBody>
          <a:bodyPr/>
          <a:lstStyle>
            <a:lvl1pPr algn="ctr">
              <a:defRPr sz="1800">
                <a:latin typeface="Segoe UI Semilight" panose="020B0402040204020203" pitchFamily="34" charset="0"/>
                <a:cs typeface="Segoe UI Semilight" panose="020B0402040204020203" pitchFamily="34" charset="0"/>
              </a:defRPr>
            </a:lvl1pPr>
          </a:lstStyle>
          <a:p>
            <a:fld id="{D350E82D-729B-46C3-834A-8DDD94776524}" type="slidenum">
              <a:rPr lang="fr-FR" smtClean="0"/>
              <a:pPr/>
              <a:t>‹N°›</a:t>
            </a:fld>
            <a:endParaRPr lang="fr-FR"/>
          </a:p>
        </p:txBody>
      </p:sp>
    </p:spTree>
    <p:extLst>
      <p:ext uri="{BB962C8B-B14F-4D97-AF65-F5344CB8AC3E}">
        <p14:creationId xmlns:p14="http://schemas.microsoft.com/office/powerpoint/2010/main" val="22386920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_mid_righ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DBA8633-2A94-5F79-31B0-D348F5F6453B}"/>
              </a:ext>
            </a:extLst>
          </p:cNvPr>
          <p:cNvSpPr/>
          <p:nvPr userDrawn="1"/>
        </p:nvSpPr>
        <p:spPr>
          <a:xfrm>
            <a:off x="0" y="0"/>
            <a:ext cx="12192000" cy="6858000"/>
          </a:xfrm>
          <a:prstGeom prst="rect">
            <a:avLst/>
          </a:prstGeom>
          <a:solidFill>
            <a:srgbClr val="FBF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93F7D4D6-B81E-275F-622F-A4D43CC26E74}"/>
              </a:ext>
            </a:extLst>
          </p:cNvPr>
          <p:cNvSpPr>
            <a:spLocks noGrp="1"/>
          </p:cNvSpPr>
          <p:nvPr>
            <p:ph type="title"/>
          </p:nvPr>
        </p:nvSpPr>
        <p:spPr>
          <a:xfrm>
            <a:off x="120650" y="98425"/>
            <a:ext cx="1689100" cy="234950"/>
          </a:xfrm>
        </p:spPr>
        <p:txBody>
          <a:bodyPr anchor="b">
            <a:noAutofit/>
          </a:bodyPr>
          <a:lstStyle>
            <a:lvl1pPr algn="l">
              <a:defRPr sz="1100" b="0" i="1">
                <a:latin typeface="Segoe UI Semilight" panose="020B0402040204020203" pitchFamily="34" charset="0"/>
                <a:cs typeface="Segoe UI Semilight" panose="020B0402040204020203" pitchFamily="34" charset="0"/>
              </a:defRPr>
            </a:lvl1pPr>
          </a:lstStyle>
          <a:p>
            <a:r>
              <a:rPr lang="fr-FR" dirty="0"/>
              <a:t>Modifiez le style du titre</a:t>
            </a:r>
          </a:p>
        </p:txBody>
      </p:sp>
      <p:sp>
        <p:nvSpPr>
          <p:cNvPr id="10" name="Espace réservé du texte 9">
            <a:extLst>
              <a:ext uri="{FF2B5EF4-FFF2-40B4-BE49-F238E27FC236}">
                <a16:creationId xmlns:a16="http://schemas.microsoft.com/office/drawing/2014/main" id="{9AC69899-2B57-23B6-A2D8-ED0E78446A97}"/>
              </a:ext>
            </a:extLst>
          </p:cNvPr>
          <p:cNvSpPr>
            <a:spLocks noGrp="1"/>
          </p:cNvSpPr>
          <p:nvPr>
            <p:ph type="body" sz="quarter" idx="12" hasCustomPrompt="1"/>
          </p:nvPr>
        </p:nvSpPr>
        <p:spPr>
          <a:xfrm>
            <a:off x="120650" y="352425"/>
            <a:ext cx="2460625" cy="304800"/>
          </a:xfrm>
        </p:spPr>
        <p:txBody>
          <a:bodyPr>
            <a:noAutofit/>
          </a:bodyPr>
          <a:lstStyle>
            <a:lvl1pPr marL="0" indent="0">
              <a:buNone/>
              <a:defRPr sz="1400" b="1">
                <a:latin typeface="Segoe UI Semilight" panose="020B0402040204020203" pitchFamily="34" charset="0"/>
                <a:cs typeface="Segoe UI Semilight" panose="020B0402040204020203" pitchFamily="34" charset="0"/>
              </a:defRPr>
            </a:lvl1pPr>
          </a:lstStyle>
          <a:p>
            <a:pPr lvl="0"/>
            <a:r>
              <a:rPr lang="fr-FR" dirty="0"/>
              <a:t>Modifiez le style du titre</a:t>
            </a:r>
          </a:p>
        </p:txBody>
      </p:sp>
      <p:sp>
        <p:nvSpPr>
          <p:cNvPr id="12" name="Espace réservé du numéro de diapositive 5">
            <a:extLst>
              <a:ext uri="{FF2B5EF4-FFF2-40B4-BE49-F238E27FC236}">
                <a16:creationId xmlns:a16="http://schemas.microsoft.com/office/drawing/2014/main" id="{DEA2A2C1-C11D-A5FD-2235-E09E169CB079}"/>
              </a:ext>
            </a:extLst>
          </p:cNvPr>
          <p:cNvSpPr>
            <a:spLocks noGrp="1"/>
          </p:cNvSpPr>
          <p:nvPr>
            <p:ph type="sldNum" sz="quarter" idx="13"/>
          </p:nvPr>
        </p:nvSpPr>
        <p:spPr>
          <a:xfrm>
            <a:off x="120650" y="6400738"/>
            <a:ext cx="4286250" cy="365125"/>
          </a:xfrm>
        </p:spPr>
        <p:txBody>
          <a:bodyPr vert="horz" lIns="91440" tIns="45720" rIns="91440" bIns="45720" rtlCol="0" anchor="ctr"/>
          <a:lstStyle>
            <a:lvl1pPr>
              <a:defRPr lang="fr-FR" sz="1800" smtClean="0">
                <a:latin typeface="Segoe UI Semilight" panose="020B0402040204020203" pitchFamily="34" charset="0"/>
                <a:cs typeface="Segoe UI Semilight" panose="020B0402040204020203" pitchFamily="34" charset="0"/>
              </a:defRPr>
            </a:lvl1pPr>
          </a:lstStyle>
          <a:p>
            <a:pPr algn="ctr"/>
            <a:fld id="{D350E82D-729B-46C3-834A-8DDD94776524}" type="slidenum">
              <a:rPr lang="fr-FR" smtClean="0"/>
              <a:pPr algn="ctr"/>
              <a:t>‹N°›</a:t>
            </a:fld>
            <a:endParaRPr lang="fr-FR"/>
          </a:p>
        </p:txBody>
      </p:sp>
      <p:sp>
        <p:nvSpPr>
          <p:cNvPr id="14" name="Espace réservé pour une image  7">
            <a:extLst>
              <a:ext uri="{FF2B5EF4-FFF2-40B4-BE49-F238E27FC236}">
                <a16:creationId xmlns:a16="http://schemas.microsoft.com/office/drawing/2014/main" id="{34ACFE87-5184-37AA-0C8C-D772FE71DC69}"/>
              </a:ext>
            </a:extLst>
          </p:cNvPr>
          <p:cNvSpPr>
            <a:spLocks noGrp="1"/>
          </p:cNvSpPr>
          <p:nvPr>
            <p:ph type="pic" sz="quarter" idx="11"/>
          </p:nvPr>
        </p:nvSpPr>
        <p:spPr>
          <a:xfrm flipH="1">
            <a:off x="3924300" y="308"/>
            <a:ext cx="8267700" cy="6857692"/>
          </a:xfrm>
          <a:custGeom>
            <a:avLst/>
            <a:gdLst>
              <a:gd name="connsiteX0" fmla="*/ 0 w 7645400"/>
              <a:gd name="connsiteY0" fmla="*/ 0 h 6857692"/>
              <a:gd name="connsiteX1" fmla="*/ 6961501 w 7645400"/>
              <a:gd name="connsiteY1" fmla="*/ 0 h 6857692"/>
              <a:gd name="connsiteX2" fmla="*/ 6967840 w 7645400"/>
              <a:gd name="connsiteY2" fmla="*/ 31829 h 6857692"/>
              <a:gd name="connsiteX3" fmla="*/ 7015208 w 7645400"/>
              <a:gd name="connsiteY3" fmla="*/ 122003 h 6857692"/>
              <a:gd name="connsiteX4" fmla="*/ 7053833 w 7645400"/>
              <a:gd name="connsiteY4" fmla="*/ 168097 h 6857692"/>
              <a:gd name="connsiteX5" fmla="*/ 7010718 w 7645400"/>
              <a:gd name="connsiteY5" fmla="*/ 200073 h 6857692"/>
              <a:gd name="connsiteX6" fmla="*/ 6916809 w 7645400"/>
              <a:gd name="connsiteY6" fmla="*/ 379768 h 6857692"/>
              <a:gd name="connsiteX7" fmla="*/ 6889877 w 7645400"/>
              <a:gd name="connsiteY7" fmla="*/ 420997 h 6857692"/>
              <a:gd name="connsiteX8" fmla="*/ 6893716 w 7645400"/>
              <a:gd name="connsiteY8" fmla="*/ 435354 h 6857692"/>
              <a:gd name="connsiteX9" fmla="*/ 7127130 w 7645400"/>
              <a:gd name="connsiteY9" fmla="*/ 427404 h 6857692"/>
              <a:gd name="connsiteX10" fmla="*/ 7185365 w 7645400"/>
              <a:gd name="connsiteY10" fmla="*/ 408124 h 6857692"/>
              <a:gd name="connsiteX11" fmla="*/ 7206391 w 7645400"/>
              <a:gd name="connsiteY11" fmla="*/ 476881 h 6857692"/>
              <a:gd name="connsiteX12" fmla="*/ 7374777 w 7645400"/>
              <a:gd name="connsiteY12" fmla="*/ 651473 h 6857692"/>
              <a:gd name="connsiteX13" fmla="*/ 7389483 w 7645400"/>
              <a:gd name="connsiteY13" fmla="*/ 690093 h 6857692"/>
              <a:gd name="connsiteX14" fmla="*/ 7437205 w 7645400"/>
              <a:gd name="connsiteY14" fmla="*/ 627980 h 6857692"/>
              <a:gd name="connsiteX15" fmla="*/ 7456223 w 7645400"/>
              <a:gd name="connsiteY15" fmla="*/ 394302 h 6857692"/>
              <a:gd name="connsiteX16" fmla="*/ 7494320 w 7645400"/>
              <a:gd name="connsiteY16" fmla="*/ 339663 h 6857692"/>
              <a:gd name="connsiteX17" fmla="*/ 7583621 w 7645400"/>
              <a:gd name="connsiteY17" fmla="*/ 427464 h 6857692"/>
              <a:gd name="connsiteX18" fmla="*/ 7639147 w 7645400"/>
              <a:gd name="connsiteY18" fmla="*/ 624138 h 6857692"/>
              <a:gd name="connsiteX19" fmla="*/ 7645400 w 7645400"/>
              <a:gd name="connsiteY19" fmla="*/ 712623 h 6857692"/>
              <a:gd name="connsiteX20" fmla="*/ 7645400 w 7645400"/>
              <a:gd name="connsiteY20" fmla="*/ 719204 h 6857692"/>
              <a:gd name="connsiteX21" fmla="*/ 7638725 w 7645400"/>
              <a:gd name="connsiteY21" fmla="*/ 808979 h 6857692"/>
              <a:gd name="connsiteX22" fmla="*/ 7302190 w 7645400"/>
              <a:gd name="connsiteY22" fmla="*/ 1607010 h 6857692"/>
              <a:gd name="connsiteX23" fmla="*/ 7183298 w 7645400"/>
              <a:gd name="connsiteY23" fmla="*/ 1835172 h 6857692"/>
              <a:gd name="connsiteX24" fmla="*/ 7496032 w 7645400"/>
              <a:gd name="connsiteY24" fmla="*/ 1550356 h 6857692"/>
              <a:gd name="connsiteX25" fmla="*/ 7593071 w 7645400"/>
              <a:gd name="connsiteY25" fmla="*/ 1434555 h 6857692"/>
              <a:gd name="connsiteX26" fmla="*/ 7570272 w 7645400"/>
              <a:gd name="connsiteY26" fmla="*/ 1554627 h 6857692"/>
              <a:gd name="connsiteX27" fmla="*/ 7547238 w 7645400"/>
              <a:gd name="connsiteY27" fmla="*/ 1783798 h 6857692"/>
              <a:gd name="connsiteX28" fmla="*/ 7517825 w 7645400"/>
              <a:gd name="connsiteY28" fmla="*/ 1946049 h 6857692"/>
              <a:gd name="connsiteX29" fmla="*/ 7470517 w 7645400"/>
              <a:gd name="connsiteY29" fmla="*/ 2056511 h 6857692"/>
              <a:gd name="connsiteX30" fmla="*/ 7307742 w 7645400"/>
              <a:gd name="connsiteY30" fmla="*/ 2274706 h 6857692"/>
              <a:gd name="connsiteX31" fmla="*/ 7239584 w 7645400"/>
              <a:gd name="connsiteY31" fmla="*/ 2320802 h 6857692"/>
              <a:gd name="connsiteX32" fmla="*/ 7324161 w 7645400"/>
              <a:gd name="connsiteY32" fmla="*/ 2369032 h 6857692"/>
              <a:gd name="connsiteX33" fmla="*/ 7318787 w 7645400"/>
              <a:gd name="connsiteY33" fmla="*/ 2432390 h 6857692"/>
              <a:gd name="connsiteX34" fmla="*/ 7180994 w 7645400"/>
              <a:gd name="connsiteY34" fmla="*/ 2446926 h 6857692"/>
              <a:gd name="connsiteX35" fmla="*/ 7038713 w 7645400"/>
              <a:gd name="connsiteY35" fmla="*/ 2444315 h 6857692"/>
              <a:gd name="connsiteX36" fmla="*/ 7080234 w 7645400"/>
              <a:gd name="connsiteY36" fmla="*/ 2598617 h 6857692"/>
              <a:gd name="connsiteX37" fmla="*/ 7194520 w 7645400"/>
              <a:gd name="connsiteY37" fmla="*/ 2632967 h 6857692"/>
              <a:gd name="connsiteX38" fmla="*/ 7453330 w 7645400"/>
              <a:gd name="connsiteY38" fmla="*/ 2388667 h 6857692"/>
              <a:gd name="connsiteX39" fmla="*/ 7473057 w 7645400"/>
              <a:gd name="connsiteY39" fmla="*/ 2300098 h 6857692"/>
              <a:gd name="connsiteX40" fmla="*/ 7500048 w 7645400"/>
              <a:gd name="connsiteY40" fmla="*/ 2344650 h 6857692"/>
              <a:gd name="connsiteX41" fmla="*/ 7485991 w 7645400"/>
              <a:gd name="connsiteY41" fmla="*/ 2655213 h 6857692"/>
              <a:gd name="connsiteX42" fmla="*/ 7404545 w 7645400"/>
              <a:gd name="connsiteY42" fmla="*/ 2963463 h 6857692"/>
              <a:gd name="connsiteX43" fmla="*/ 7289019 w 7645400"/>
              <a:gd name="connsiteY43" fmla="*/ 3654236 h 6857692"/>
              <a:gd name="connsiteX44" fmla="*/ 7285948 w 7645400"/>
              <a:gd name="connsiteY44" fmla="*/ 4094243 h 6857692"/>
              <a:gd name="connsiteX45" fmla="*/ 7231788 w 7645400"/>
              <a:gd name="connsiteY45" fmla="*/ 4364408 h 6857692"/>
              <a:gd name="connsiteX46" fmla="*/ 7188673 w 7645400"/>
              <a:gd name="connsiteY46" fmla="*/ 4862970 h 6857692"/>
              <a:gd name="connsiteX47" fmla="*/ 7095650 w 7645400"/>
              <a:gd name="connsiteY47" fmla="*/ 5180178 h 6857692"/>
              <a:gd name="connsiteX48" fmla="*/ 6978234 w 7645400"/>
              <a:gd name="connsiteY48" fmla="*/ 5290698 h 6857692"/>
              <a:gd name="connsiteX49" fmla="*/ 6978588 w 7645400"/>
              <a:gd name="connsiteY49" fmla="*/ 5398788 h 6857692"/>
              <a:gd name="connsiteX50" fmla="*/ 7094114 w 7645400"/>
              <a:gd name="connsiteY50" fmla="*/ 5598771 h 6857692"/>
              <a:gd name="connsiteX51" fmla="*/ 7160617 w 7645400"/>
              <a:gd name="connsiteY51" fmla="*/ 5614373 h 6857692"/>
              <a:gd name="connsiteX52" fmla="*/ 7133745 w 7645400"/>
              <a:gd name="connsiteY52" fmla="*/ 5567329 h 6857692"/>
              <a:gd name="connsiteX53" fmla="*/ 7120042 w 7645400"/>
              <a:gd name="connsiteY53" fmla="*/ 5426551 h 6857692"/>
              <a:gd name="connsiteX54" fmla="*/ 7238638 w 7645400"/>
              <a:gd name="connsiteY54" fmla="*/ 5236655 h 6857692"/>
              <a:gd name="connsiteX55" fmla="*/ 7260138 w 7645400"/>
              <a:gd name="connsiteY55" fmla="*/ 5364024 h 6857692"/>
              <a:gd name="connsiteX56" fmla="*/ 7339872 w 7645400"/>
              <a:gd name="connsiteY56" fmla="*/ 5861043 h 6857692"/>
              <a:gd name="connsiteX57" fmla="*/ 7332016 w 7645400"/>
              <a:gd name="connsiteY57" fmla="*/ 5957683 h 6857692"/>
              <a:gd name="connsiteX58" fmla="*/ 7277856 w 7645400"/>
              <a:gd name="connsiteY58" fmla="*/ 6097095 h 6857692"/>
              <a:gd name="connsiteX59" fmla="*/ 7235213 w 7645400"/>
              <a:gd name="connsiteY59" fmla="*/ 6247897 h 6857692"/>
              <a:gd name="connsiteX60" fmla="*/ 7199185 w 7645400"/>
              <a:gd name="connsiteY60" fmla="*/ 6232472 h 6857692"/>
              <a:gd name="connsiteX61" fmla="*/ 7178808 w 7645400"/>
              <a:gd name="connsiteY61" fmla="*/ 6045720 h 6857692"/>
              <a:gd name="connsiteX62" fmla="*/ 7151168 w 7645400"/>
              <a:gd name="connsiteY62" fmla="*/ 5881570 h 6857692"/>
              <a:gd name="connsiteX63" fmla="*/ 6918877 w 7645400"/>
              <a:gd name="connsiteY63" fmla="*/ 5807889 h 6857692"/>
              <a:gd name="connsiteX64" fmla="*/ 6740981 w 7645400"/>
              <a:gd name="connsiteY64" fmla="*/ 6018609 h 6857692"/>
              <a:gd name="connsiteX65" fmla="*/ 6684636 w 7645400"/>
              <a:gd name="connsiteY65" fmla="*/ 6195871 h 6857692"/>
              <a:gd name="connsiteX66" fmla="*/ 6867138 w 7645400"/>
              <a:gd name="connsiteY66" fmla="*/ 6410506 h 6857692"/>
              <a:gd name="connsiteX67" fmla="*/ 6939843 w 7645400"/>
              <a:gd name="connsiteY67" fmla="*/ 6459803 h 6857692"/>
              <a:gd name="connsiteX68" fmla="*/ 6878360 w 7645400"/>
              <a:gd name="connsiteY68" fmla="*/ 6449542 h 6857692"/>
              <a:gd name="connsiteX69" fmla="*/ 6703182 w 7645400"/>
              <a:gd name="connsiteY69" fmla="*/ 6385707 h 6857692"/>
              <a:gd name="connsiteX70" fmla="*/ 6564858 w 7645400"/>
              <a:gd name="connsiteY70" fmla="*/ 6340680 h 6857692"/>
              <a:gd name="connsiteX71" fmla="*/ 6424231 w 7645400"/>
              <a:gd name="connsiteY71" fmla="*/ 6558816 h 6857692"/>
              <a:gd name="connsiteX72" fmla="*/ 6415962 w 7645400"/>
              <a:gd name="connsiteY72" fmla="*/ 6692355 h 6857692"/>
              <a:gd name="connsiteX73" fmla="*/ 6517194 w 7645400"/>
              <a:gd name="connsiteY73" fmla="*/ 6849684 h 6857692"/>
              <a:gd name="connsiteX74" fmla="*/ 2728418 w 7645400"/>
              <a:gd name="connsiteY74" fmla="*/ 6857692 h 6857692"/>
              <a:gd name="connsiteX75" fmla="*/ 0 w 7645400"/>
              <a:gd name="connsiteY75" fmla="*/ 6857692 h 685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7645400" h="6857692">
                <a:moveTo>
                  <a:pt x="0" y="0"/>
                </a:moveTo>
                <a:lnTo>
                  <a:pt x="6961501" y="0"/>
                </a:lnTo>
                <a:lnTo>
                  <a:pt x="6967840" y="31829"/>
                </a:lnTo>
                <a:cubicBezTo>
                  <a:pt x="6972683" y="56092"/>
                  <a:pt x="6994004" y="96672"/>
                  <a:pt x="7015208" y="122003"/>
                </a:cubicBezTo>
                <a:lnTo>
                  <a:pt x="7053833" y="168097"/>
                </a:lnTo>
                <a:lnTo>
                  <a:pt x="7010718" y="200073"/>
                </a:lnTo>
                <a:cubicBezTo>
                  <a:pt x="6960988" y="236974"/>
                  <a:pt x="6916809" y="321629"/>
                  <a:pt x="6916809" y="379768"/>
                </a:cubicBezTo>
                <a:cubicBezTo>
                  <a:pt x="6916809" y="407293"/>
                  <a:pt x="6908305" y="420226"/>
                  <a:pt x="6889877" y="420997"/>
                </a:cubicBezTo>
                <a:cubicBezTo>
                  <a:pt x="6866902" y="421948"/>
                  <a:pt x="6867434" y="424023"/>
                  <a:pt x="6893716" y="435354"/>
                </a:cubicBezTo>
                <a:cubicBezTo>
                  <a:pt x="6943506" y="456829"/>
                  <a:pt x="7067122" y="452618"/>
                  <a:pt x="7127130" y="427404"/>
                </a:cubicBezTo>
                <a:cubicBezTo>
                  <a:pt x="7157783" y="414590"/>
                  <a:pt x="7183947" y="405871"/>
                  <a:pt x="7185365" y="408124"/>
                </a:cubicBezTo>
                <a:cubicBezTo>
                  <a:pt x="7186782" y="410378"/>
                  <a:pt x="7196233" y="441286"/>
                  <a:pt x="7206391" y="476881"/>
                </a:cubicBezTo>
                <a:cubicBezTo>
                  <a:pt x="7225350" y="543205"/>
                  <a:pt x="7329772" y="651473"/>
                  <a:pt x="7374777" y="651473"/>
                </a:cubicBezTo>
                <a:cubicBezTo>
                  <a:pt x="7390015" y="651473"/>
                  <a:pt x="7394562" y="663396"/>
                  <a:pt x="7389483" y="690093"/>
                </a:cubicBezTo>
                <a:cubicBezTo>
                  <a:pt x="7375132" y="765731"/>
                  <a:pt x="7404840" y="726993"/>
                  <a:pt x="7437205" y="627980"/>
                </a:cubicBezTo>
                <a:cubicBezTo>
                  <a:pt x="7473233" y="517755"/>
                  <a:pt x="7477308" y="468041"/>
                  <a:pt x="7456223" y="394302"/>
                </a:cubicBezTo>
                <a:cubicBezTo>
                  <a:pt x="7442817" y="347315"/>
                  <a:pt x="7444057" y="345537"/>
                  <a:pt x="7494320" y="339663"/>
                </a:cubicBezTo>
                <a:cubicBezTo>
                  <a:pt x="7544994" y="333732"/>
                  <a:pt x="7547061" y="335749"/>
                  <a:pt x="7583621" y="427464"/>
                </a:cubicBezTo>
                <a:cubicBezTo>
                  <a:pt x="7611971" y="498623"/>
                  <a:pt x="7630221" y="562367"/>
                  <a:pt x="7639147" y="624138"/>
                </a:cubicBezTo>
                <a:lnTo>
                  <a:pt x="7645400" y="712623"/>
                </a:lnTo>
                <a:lnTo>
                  <a:pt x="7645400" y="719204"/>
                </a:lnTo>
                <a:lnTo>
                  <a:pt x="7638725" y="808979"/>
                </a:lnTo>
                <a:cubicBezTo>
                  <a:pt x="7608900" y="1020174"/>
                  <a:pt x="7539855" y="1183909"/>
                  <a:pt x="7302190" y="1607010"/>
                </a:cubicBezTo>
                <a:cubicBezTo>
                  <a:pt x="7233559" y="1729278"/>
                  <a:pt x="7180049" y="1831910"/>
                  <a:pt x="7183298" y="1835172"/>
                </a:cubicBezTo>
                <a:cubicBezTo>
                  <a:pt x="7201076" y="1853088"/>
                  <a:pt x="7412105" y="1660936"/>
                  <a:pt x="7496032" y="1550356"/>
                </a:cubicBezTo>
                <a:cubicBezTo>
                  <a:pt x="7549424" y="1480057"/>
                  <a:pt x="7593071" y="1427969"/>
                  <a:pt x="7593071" y="1434555"/>
                </a:cubicBezTo>
                <a:cubicBezTo>
                  <a:pt x="7593071" y="1441200"/>
                  <a:pt x="7582794" y="1495185"/>
                  <a:pt x="7570272" y="1554627"/>
                </a:cubicBezTo>
                <a:cubicBezTo>
                  <a:pt x="7557752" y="1614071"/>
                  <a:pt x="7547357" y="1717235"/>
                  <a:pt x="7547238" y="1783798"/>
                </a:cubicBezTo>
                <a:cubicBezTo>
                  <a:pt x="7547061" y="1877709"/>
                  <a:pt x="7540388" y="1914192"/>
                  <a:pt x="7517825" y="1946049"/>
                </a:cubicBezTo>
                <a:cubicBezTo>
                  <a:pt x="7501760" y="1968712"/>
                  <a:pt x="7480498" y="2018366"/>
                  <a:pt x="7470517" y="2056511"/>
                </a:cubicBezTo>
                <a:cubicBezTo>
                  <a:pt x="7444766" y="2154930"/>
                  <a:pt x="7386825" y="2232587"/>
                  <a:pt x="7307742" y="2274706"/>
                </a:cubicBezTo>
                <a:cubicBezTo>
                  <a:pt x="7270237" y="2294699"/>
                  <a:pt x="7239584" y="2315403"/>
                  <a:pt x="7239584" y="2320802"/>
                </a:cubicBezTo>
                <a:cubicBezTo>
                  <a:pt x="7239584" y="2341566"/>
                  <a:pt x="7287660" y="2369032"/>
                  <a:pt x="7324161" y="2369032"/>
                </a:cubicBezTo>
                <a:cubicBezTo>
                  <a:pt x="7373477" y="2369032"/>
                  <a:pt x="7372473" y="2380660"/>
                  <a:pt x="7318787" y="2432390"/>
                </a:cubicBezTo>
                <a:cubicBezTo>
                  <a:pt x="7261910" y="2487087"/>
                  <a:pt x="7187786" y="2494919"/>
                  <a:pt x="7180994" y="2446926"/>
                </a:cubicBezTo>
                <a:cubicBezTo>
                  <a:pt x="7172076" y="2384397"/>
                  <a:pt x="7071612" y="2382558"/>
                  <a:pt x="7038713" y="2444315"/>
                </a:cubicBezTo>
                <a:cubicBezTo>
                  <a:pt x="7015857" y="2487146"/>
                  <a:pt x="7034166" y="2555192"/>
                  <a:pt x="7080234" y="2598617"/>
                </a:cubicBezTo>
                <a:cubicBezTo>
                  <a:pt x="7111301" y="2627924"/>
                  <a:pt x="7134335" y="2634866"/>
                  <a:pt x="7194520" y="2632967"/>
                </a:cubicBezTo>
                <a:cubicBezTo>
                  <a:pt x="7333374" y="2628696"/>
                  <a:pt x="7417538" y="2549201"/>
                  <a:pt x="7453330" y="2388667"/>
                </a:cubicBezTo>
                <a:lnTo>
                  <a:pt x="7473057" y="2300098"/>
                </a:lnTo>
                <a:lnTo>
                  <a:pt x="7500048" y="2344650"/>
                </a:lnTo>
                <a:cubicBezTo>
                  <a:pt x="7526094" y="2387660"/>
                  <a:pt x="7525563" y="2398814"/>
                  <a:pt x="7485991" y="2655213"/>
                </a:cubicBezTo>
                <a:cubicBezTo>
                  <a:pt x="7449491" y="2891680"/>
                  <a:pt x="7440454" y="2925792"/>
                  <a:pt x="7404545" y="2963463"/>
                </a:cubicBezTo>
                <a:cubicBezTo>
                  <a:pt x="7290672" y="3082942"/>
                  <a:pt x="7253286" y="3306535"/>
                  <a:pt x="7289019" y="3654236"/>
                </a:cubicBezTo>
                <a:cubicBezTo>
                  <a:pt x="7311108" y="3869109"/>
                  <a:pt x="7310931" y="3900848"/>
                  <a:pt x="7285948" y="4094243"/>
                </a:cubicBezTo>
                <a:cubicBezTo>
                  <a:pt x="7271123" y="4208859"/>
                  <a:pt x="7246789" y="4330475"/>
                  <a:pt x="7231788" y="4364408"/>
                </a:cubicBezTo>
                <a:cubicBezTo>
                  <a:pt x="7158551" y="4530515"/>
                  <a:pt x="7146561" y="4669810"/>
                  <a:pt x="7188673" y="4862970"/>
                </a:cubicBezTo>
                <a:cubicBezTo>
                  <a:pt x="7229898" y="5051800"/>
                  <a:pt x="7229072" y="5054588"/>
                  <a:pt x="7095650" y="5180178"/>
                </a:cubicBezTo>
                <a:lnTo>
                  <a:pt x="6978234" y="5290698"/>
                </a:lnTo>
                <a:lnTo>
                  <a:pt x="6978588" y="5398788"/>
                </a:lnTo>
                <a:cubicBezTo>
                  <a:pt x="6979001" y="5526276"/>
                  <a:pt x="7002567" y="5567092"/>
                  <a:pt x="7094114" y="5598771"/>
                </a:cubicBezTo>
                <a:cubicBezTo>
                  <a:pt x="7127661" y="5610397"/>
                  <a:pt x="7157547" y="5617398"/>
                  <a:pt x="7160617" y="5614373"/>
                </a:cubicBezTo>
                <a:cubicBezTo>
                  <a:pt x="7163688" y="5611288"/>
                  <a:pt x="7151581" y="5590168"/>
                  <a:pt x="7133745" y="5567329"/>
                </a:cubicBezTo>
                <a:cubicBezTo>
                  <a:pt x="7096536" y="5519868"/>
                  <a:pt x="7093405" y="5487715"/>
                  <a:pt x="7120042" y="5426551"/>
                </a:cubicBezTo>
                <a:cubicBezTo>
                  <a:pt x="7149750" y="5358209"/>
                  <a:pt x="7225646" y="5236655"/>
                  <a:pt x="7238638" y="5236655"/>
                </a:cubicBezTo>
                <a:cubicBezTo>
                  <a:pt x="7245077" y="5236655"/>
                  <a:pt x="7254822" y="5294020"/>
                  <a:pt x="7260138" y="5364024"/>
                </a:cubicBezTo>
                <a:cubicBezTo>
                  <a:pt x="7270887" y="5504206"/>
                  <a:pt x="7308864" y="5741030"/>
                  <a:pt x="7339872" y="5861043"/>
                </a:cubicBezTo>
                <a:cubicBezTo>
                  <a:pt x="7358004" y="5931223"/>
                  <a:pt x="7357294" y="5939944"/>
                  <a:pt x="7332016" y="5957683"/>
                </a:cubicBezTo>
                <a:cubicBezTo>
                  <a:pt x="7314593" y="5969963"/>
                  <a:pt x="7294393" y="6021872"/>
                  <a:pt x="7277856" y="6097095"/>
                </a:cubicBezTo>
                <a:cubicBezTo>
                  <a:pt x="7263327" y="6163064"/>
                  <a:pt x="7244132" y="6230930"/>
                  <a:pt x="7235213" y="6247897"/>
                </a:cubicBezTo>
                <a:cubicBezTo>
                  <a:pt x="7219798" y="6277085"/>
                  <a:pt x="7217790" y="6276254"/>
                  <a:pt x="7199185" y="6232472"/>
                </a:cubicBezTo>
                <a:cubicBezTo>
                  <a:pt x="7188200" y="6206667"/>
                  <a:pt x="7179164" y="6123969"/>
                  <a:pt x="7178808" y="6045720"/>
                </a:cubicBezTo>
                <a:cubicBezTo>
                  <a:pt x="7178218" y="5931937"/>
                  <a:pt x="7172961" y="5900792"/>
                  <a:pt x="7151168" y="5881570"/>
                </a:cubicBezTo>
                <a:cubicBezTo>
                  <a:pt x="7122227" y="5856002"/>
                  <a:pt x="6970615" y="5807889"/>
                  <a:pt x="6918877" y="5807889"/>
                </a:cubicBezTo>
                <a:cubicBezTo>
                  <a:pt x="6874817" y="5807889"/>
                  <a:pt x="6825323" y="5866502"/>
                  <a:pt x="6740981" y="6018609"/>
                </a:cubicBezTo>
                <a:cubicBezTo>
                  <a:pt x="6676014" y="6135833"/>
                  <a:pt x="6670166" y="6154165"/>
                  <a:pt x="6684636" y="6195871"/>
                </a:cubicBezTo>
                <a:cubicBezTo>
                  <a:pt x="6708615" y="6264923"/>
                  <a:pt x="6784982" y="6354740"/>
                  <a:pt x="6867138" y="6410506"/>
                </a:cubicBezTo>
                <a:lnTo>
                  <a:pt x="6939843" y="6459803"/>
                </a:lnTo>
                <a:lnTo>
                  <a:pt x="6878360" y="6449542"/>
                </a:lnTo>
                <a:cubicBezTo>
                  <a:pt x="6844576" y="6443847"/>
                  <a:pt x="6765729" y="6415132"/>
                  <a:pt x="6703182" y="6385707"/>
                </a:cubicBezTo>
                <a:cubicBezTo>
                  <a:pt x="6640634" y="6356283"/>
                  <a:pt x="6578443" y="6335994"/>
                  <a:pt x="6564858" y="6340680"/>
                </a:cubicBezTo>
                <a:cubicBezTo>
                  <a:pt x="6522924" y="6355156"/>
                  <a:pt x="6458724" y="6454762"/>
                  <a:pt x="6424231" y="6558816"/>
                </a:cubicBezTo>
                <a:cubicBezTo>
                  <a:pt x="6393696" y="6651007"/>
                  <a:pt x="6393105" y="6660736"/>
                  <a:pt x="6415962" y="6692355"/>
                </a:cubicBezTo>
                <a:cubicBezTo>
                  <a:pt x="6462562" y="6756722"/>
                  <a:pt x="6517194" y="6841675"/>
                  <a:pt x="6517194" y="6849684"/>
                </a:cubicBezTo>
                <a:cubicBezTo>
                  <a:pt x="6517194" y="6854073"/>
                  <a:pt x="4812249" y="6857692"/>
                  <a:pt x="2728418" y="6857692"/>
                </a:cubicBezTo>
                <a:lnTo>
                  <a:pt x="0" y="6857692"/>
                </a:lnTo>
                <a:close/>
              </a:path>
            </a:pathLst>
          </a:custGeom>
          <a:solidFill>
            <a:srgbClr val="88CDEC"/>
          </a:solidFill>
        </p:spPr>
        <p:txBody>
          <a:bodyPr wrap="square">
            <a:noAutofit/>
          </a:bodyPr>
          <a:lstStyle/>
          <a:p>
            <a:endParaRPr lang="fr-FR"/>
          </a:p>
        </p:txBody>
      </p:sp>
    </p:spTree>
    <p:extLst>
      <p:ext uri="{BB962C8B-B14F-4D97-AF65-F5344CB8AC3E}">
        <p14:creationId xmlns:p14="http://schemas.microsoft.com/office/powerpoint/2010/main" val="301410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lage_01">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7909BCB9-36C8-D69F-25F1-38A8BD6EF8C2}"/>
              </a:ext>
            </a:extLst>
          </p:cNvPr>
          <p:cNvSpPr/>
          <p:nvPr userDrawn="1"/>
        </p:nvSpPr>
        <p:spPr>
          <a:xfrm>
            <a:off x="0" y="0"/>
            <a:ext cx="12192000" cy="6858000"/>
          </a:xfrm>
          <a:prstGeom prst="rect">
            <a:avLst/>
          </a:prstGeom>
          <a:solidFill>
            <a:srgbClr val="FBF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space réservé pour une image  34">
            <a:extLst>
              <a:ext uri="{FF2B5EF4-FFF2-40B4-BE49-F238E27FC236}">
                <a16:creationId xmlns:a16="http://schemas.microsoft.com/office/drawing/2014/main" id="{C39D7BA3-CF2E-4C76-9F60-2533BA9F5EA7}"/>
              </a:ext>
            </a:extLst>
          </p:cNvPr>
          <p:cNvSpPr>
            <a:spLocks noGrp="1"/>
          </p:cNvSpPr>
          <p:nvPr>
            <p:ph type="pic" sz="quarter" idx="10"/>
          </p:nvPr>
        </p:nvSpPr>
        <p:spPr>
          <a:xfrm>
            <a:off x="120650" y="2654301"/>
            <a:ext cx="4806950" cy="4095751"/>
          </a:xfrm>
          <a:custGeom>
            <a:avLst/>
            <a:gdLst>
              <a:gd name="connsiteX0" fmla="*/ 4891116 w 4927600"/>
              <a:gd name="connsiteY0" fmla="*/ 0 h 4193267"/>
              <a:gd name="connsiteX1" fmla="*/ 4924580 w 4927600"/>
              <a:gd name="connsiteY1" fmla="*/ 0 h 4193267"/>
              <a:gd name="connsiteX2" fmla="*/ 4925447 w 4927600"/>
              <a:gd name="connsiteY2" fmla="*/ 14892 h 4193267"/>
              <a:gd name="connsiteX3" fmla="*/ 4927482 w 4927600"/>
              <a:gd name="connsiteY3" fmla="*/ 90591 h 4193267"/>
              <a:gd name="connsiteX4" fmla="*/ 4927600 w 4927600"/>
              <a:gd name="connsiteY4" fmla="*/ 98498 h 4193267"/>
              <a:gd name="connsiteX5" fmla="*/ 4927600 w 4927600"/>
              <a:gd name="connsiteY5" fmla="*/ 556041 h 4193267"/>
              <a:gd name="connsiteX6" fmla="*/ 4927235 w 4927600"/>
              <a:gd name="connsiteY6" fmla="*/ 573473 h 4193267"/>
              <a:gd name="connsiteX7" fmla="*/ 4908563 w 4927600"/>
              <a:gd name="connsiteY7" fmla="*/ 664332 h 4193267"/>
              <a:gd name="connsiteX8" fmla="*/ 4770206 w 4927600"/>
              <a:gd name="connsiteY8" fmla="*/ 619613 h 4193267"/>
              <a:gd name="connsiteX9" fmla="*/ 4753887 w 4927600"/>
              <a:gd name="connsiteY9" fmla="*/ 761756 h 4193267"/>
              <a:gd name="connsiteX10" fmla="*/ 4744096 w 4927600"/>
              <a:gd name="connsiteY10" fmla="*/ 787949 h 4193267"/>
              <a:gd name="connsiteX11" fmla="*/ 4692324 w 4927600"/>
              <a:gd name="connsiteY11" fmla="*/ 858989 h 4193267"/>
              <a:gd name="connsiteX12" fmla="*/ 4724962 w 4927600"/>
              <a:gd name="connsiteY12" fmla="*/ 962291 h 4193267"/>
              <a:gd name="connsiteX13" fmla="*/ 4846807 w 4927600"/>
              <a:gd name="connsiteY13" fmla="*/ 950408 h 4193267"/>
              <a:gd name="connsiteX14" fmla="*/ 4892628 w 4927600"/>
              <a:gd name="connsiteY14" fmla="*/ 909139 h 4193267"/>
              <a:gd name="connsiteX15" fmla="*/ 4882453 w 4927600"/>
              <a:gd name="connsiteY15" fmla="*/ 938335 h 4193267"/>
              <a:gd name="connsiteX16" fmla="*/ 4896084 w 4927600"/>
              <a:gd name="connsiteY16" fmla="*/ 1054988 h 4193267"/>
              <a:gd name="connsiteX17" fmla="*/ 4927505 w 4927600"/>
              <a:gd name="connsiteY17" fmla="*/ 1424453 h 4193267"/>
              <a:gd name="connsiteX18" fmla="*/ 4927600 w 4927600"/>
              <a:gd name="connsiteY18" fmla="*/ 1438588 h 4193267"/>
              <a:gd name="connsiteX19" fmla="*/ 4927600 w 4927600"/>
              <a:gd name="connsiteY19" fmla="*/ 3190677 h 4193267"/>
              <a:gd name="connsiteX20" fmla="*/ 4927235 w 4927600"/>
              <a:gd name="connsiteY20" fmla="*/ 3258276 h 4193267"/>
              <a:gd name="connsiteX21" fmla="*/ 4916882 w 4927600"/>
              <a:gd name="connsiteY21" fmla="*/ 3876847 h 4193267"/>
              <a:gd name="connsiteX22" fmla="*/ 4872086 w 4927600"/>
              <a:gd name="connsiteY22" fmla="*/ 3851931 h 4193267"/>
              <a:gd name="connsiteX23" fmla="*/ 4808155 w 4927600"/>
              <a:gd name="connsiteY23" fmla="*/ 3827527 h 4193267"/>
              <a:gd name="connsiteX24" fmla="*/ 4821338 w 4927600"/>
              <a:gd name="connsiteY24" fmla="*/ 3880615 h 4193267"/>
              <a:gd name="connsiteX25" fmla="*/ 4812186 w 4927600"/>
              <a:gd name="connsiteY25" fmla="*/ 4119799 h 4193267"/>
              <a:gd name="connsiteX26" fmla="*/ 4776542 w 4927600"/>
              <a:gd name="connsiteY26" fmla="*/ 4193267 h 4193267"/>
              <a:gd name="connsiteX27" fmla="*/ 3175071 w 4927600"/>
              <a:gd name="connsiteY27" fmla="*/ 4193140 h 4193267"/>
              <a:gd name="connsiteX28" fmla="*/ 1573666 w 4927600"/>
              <a:gd name="connsiteY28" fmla="*/ 4193011 h 4193267"/>
              <a:gd name="connsiteX29" fmla="*/ 1657755 w 4927600"/>
              <a:gd name="connsiteY29" fmla="*/ 4144842 h 4193267"/>
              <a:gd name="connsiteX30" fmla="*/ 1769041 w 4927600"/>
              <a:gd name="connsiteY30" fmla="*/ 4043649 h 4193267"/>
              <a:gd name="connsiteX31" fmla="*/ 1590176 w 4927600"/>
              <a:gd name="connsiteY31" fmla="*/ 4076933 h 4193267"/>
              <a:gd name="connsiteX32" fmla="*/ 293641 w 4927600"/>
              <a:gd name="connsiteY32" fmla="*/ 4135835 h 4193267"/>
              <a:gd name="connsiteX33" fmla="*/ 74203 w 4927600"/>
              <a:gd name="connsiteY33" fmla="*/ 4106768 h 4193267"/>
              <a:gd name="connsiteX34" fmla="*/ 85850 w 4927600"/>
              <a:gd name="connsiteY34" fmla="*/ 3962514 h 4193267"/>
              <a:gd name="connsiteX35" fmla="*/ 50013 w 4927600"/>
              <a:gd name="connsiteY35" fmla="*/ 3279012 h 4193267"/>
              <a:gd name="connsiteX36" fmla="*/ 99801 w 4927600"/>
              <a:gd name="connsiteY36" fmla="*/ 3287189 h 4193267"/>
              <a:gd name="connsiteX37" fmla="*/ 149652 w 4927600"/>
              <a:gd name="connsiteY37" fmla="*/ 3312040 h 4193267"/>
              <a:gd name="connsiteX38" fmla="*/ 108312 w 4927600"/>
              <a:gd name="connsiteY38" fmla="*/ 3104350 h 4193267"/>
              <a:gd name="connsiteX39" fmla="*/ 42077 w 4927600"/>
              <a:gd name="connsiteY39" fmla="*/ 2805050 h 4193267"/>
              <a:gd name="connsiteX40" fmla="*/ 18464 w 4927600"/>
              <a:gd name="connsiteY40" fmla="*/ 2499169 h 4193267"/>
              <a:gd name="connsiteX41" fmla="*/ 66332 w 4927600"/>
              <a:gd name="connsiteY41" fmla="*/ 2472465 h 4193267"/>
              <a:gd name="connsiteX42" fmla="*/ 160212 w 4927600"/>
              <a:gd name="connsiteY42" fmla="*/ 2508497 h 4193267"/>
              <a:gd name="connsiteX43" fmla="*/ 224719 w 4927600"/>
              <a:gd name="connsiteY43" fmla="*/ 2518079 h 4193267"/>
              <a:gd name="connsiteX44" fmla="*/ 168211 w 4927600"/>
              <a:gd name="connsiteY44" fmla="*/ 2469590 h 4193267"/>
              <a:gd name="connsiteX45" fmla="*/ 119319 w 4927600"/>
              <a:gd name="connsiteY45" fmla="*/ 2330194 h 4193267"/>
              <a:gd name="connsiteX46" fmla="*/ 311944 w 4927600"/>
              <a:gd name="connsiteY46" fmla="*/ 1966114 h 4193267"/>
              <a:gd name="connsiteX47" fmla="*/ 400576 w 4927600"/>
              <a:gd name="connsiteY47" fmla="*/ 1849140 h 4193267"/>
              <a:gd name="connsiteX48" fmla="*/ 112216 w 4927600"/>
              <a:gd name="connsiteY48" fmla="*/ 1977549 h 4193267"/>
              <a:gd name="connsiteX49" fmla="*/ 20703 w 4927600"/>
              <a:gd name="connsiteY49" fmla="*/ 2037857 h 4193267"/>
              <a:gd name="connsiteX50" fmla="*/ 119 w 4927600"/>
              <a:gd name="connsiteY50" fmla="*/ 1453573 h 4193267"/>
              <a:gd name="connsiteX51" fmla="*/ 0 w 4927600"/>
              <a:gd name="connsiteY51" fmla="*/ 1376314 h 4193267"/>
              <a:gd name="connsiteX52" fmla="*/ 0 w 4927600"/>
              <a:gd name="connsiteY52" fmla="*/ 1091649 h 4193267"/>
              <a:gd name="connsiteX53" fmla="*/ 125 w 4927600"/>
              <a:gd name="connsiteY53" fmla="*/ 1013795 h 4193267"/>
              <a:gd name="connsiteX54" fmla="*/ 19871 w 4927600"/>
              <a:gd name="connsiteY54" fmla="*/ 432685 h 4193267"/>
              <a:gd name="connsiteX55" fmla="*/ 67867 w 4927600"/>
              <a:gd name="connsiteY55" fmla="*/ 452618 h 4193267"/>
              <a:gd name="connsiteX56" fmla="*/ 223119 w 4927600"/>
              <a:gd name="connsiteY56" fmla="*/ 263966 h 4193267"/>
              <a:gd name="connsiteX57" fmla="*/ 300937 w 4927600"/>
              <a:gd name="connsiteY57" fmla="*/ 203211 h 4193267"/>
              <a:gd name="connsiteX58" fmla="*/ 482810 w 4927600"/>
              <a:gd name="connsiteY58" fmla="*/ 128466 h 4193267"/>
              <a:gd name="connsiteX59" fmla="*/ 457404 w 4927600"/>
              <a:gd name="connsiteY59" fmla="*/ 52763 h 4193267"/>
              <a:gd name="connsiteX60" fmla="*/ 431998 w 4927600"/>
              <a:gd name="connsiteY60" fmla="*/ 3763 h 4193267"/>
              <a:gd name="connsiteX61" fmla="*/ 486585 w 4927600"/>
              <a:gd name="connsiteY61" fmla="*/ 3891 h 4193267"/>
              <a:gd name="connsiteX62" fmla="*/ 765923 w 4927600"/>
              <a:gd name="connsiteY62" fmla="*/ 20118 h 4193267"/>
              <a:gd name="connsiteX63" fmla="*/ 4080022 w 4927600"/>
              <a:gd name="connsiteY63" fmla="*/ 148909 h 4193267"/>
              <a:gd name="connsiteX64" fmla="*/ 4806683 w 4927600"/>
              <a:gd name="connsiteY64" fmla="*/ 38388 h 4193267"/>
              <a:gd name="connsiteX65" fmla="*/ 4886109 w 4927600"/>
              <a:gd name="connsiteY65" fmla="*/ 2150 h 419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927600" h="4193267">
                <a:moveTo>
                  <a:pt x="4891116" y="0"/>
                </a:moveTo>
                <a:lnTo>
                  <a:pt x="4924580" y="0"/>
                </a:lnTo>
                <a:lnTo>
                  <a:pt x="4925447" y="14892"/>
                </a:lnTo>
                <a:cubicBezTo>
                  <a:pt x="4926212" y="32785"/>
                  <a:pt x="4926902" y="58660"/>
                  <a:pt x="4927482" y="90591"/>
                </a:cubicBezTo>
                <a:lnTo>
                  <a:pt x="4927600" y="98498"/>
                </a:lnTo>
                <a:lnTo>
                  <a:pt x="4927600" y="556041"/>
                </a:lnTo>
                <a:lnTo>
                  <a:pt x="4927235" y="573473"/>
                </a:lnTo>
                <a:cubicBezTo>
                  <a:pt x="4924607" y="659276"/>
                  <a:pt x="4919122" y="678187"/>
                  <a:pt x="4908563" y="664332"/>
                </a:cubicBezTo>
                <a:cubicBezTo>
                  <a:pt x="4877461" y="623382"/>
                  <a:pt x="4797020" y="597445"/>
                  <a:pt x="4770206" y="619613"/>
                </a:cubicBezTo>
                <a:cubicBezTo>
                  <a:pt x="4731809" y="651491"/>
                  <a:pt x="4721826" y="738375"/>
                  <a:pt x="4753887" y="761756"/>
                </a:cubicBezTo>
                <a:cubicBezTo>
                  <a:pt x="4779677" y="780602"/>
                  <a:pt x="4778782" y="782903"/>
                  <a:pt x="4744096" y="787949"/>
                </a:cubicBezTo>
                <a:cubicBezTo>
                  <a:pt x="4714595" y="792165"/>
                  <a:pt x="4702819" y="808393"/>
                  <a:pt x="4692324" y="858989"/>
                </a:cubicBezTo>
                <a:cubicBezTo>
                  <a:pt x="4680037" y="918466"/>
                  <a:pt x="4683045" y="928048"/>
                  <a:pt x="4724962" y="962291"/>
                </a:cubicBezTo>
                <a:cubicBezTo>
                  <a:pt x="4786268" y="1012377"/>
                  <a:pt x="4803803" y="1010651"/>
                  <a:pt x="4846807" y="950408"/>
                </a:cubicBezTo>
                <a:cubicBezTo>
                  <a:pt x="4866775" y="922427"/>
                  <a:pt x="4887380" y="903836"/>
                  <a:pt x="4892628" y="909139"/>
                </a:cubicBezTo>
                <a:cubicBezTo>
                  <a:pt x="4897876" y="914378"/>
                  <a:pt x="4893332" y="927538"/>
                  <a:pt x="4882453" y="938335"/>
                </a:cubicBezTo>
                <a:cubicBezTo>
                  <a:pt x="4851864" y="968871"/>
                  <a:pt x="4859222" y="1031990"/>
                  <a:pt x="4896084" y="1054988"/>
                </a:cubicBezTo>
                <a:cubicBezTo>
                  <a:pt x="4916643" y="1067765"/>
                  <a:pt x="4924502" y="1079694"/>
                  <a:pt x="4927505" y="1424453"/>
                </a:cubicBezTo>
                <a:lnTo>
                  <a:pt x="4927600" y="1438588"/>
                </a:lnTo>
                <a:lnTo>
                  <a:pt x="4927600" y="3190677"/>
                </a:lnTo>
                <a:lnTo>
                  <a:pt x="4927235" y="3258276"/>
                </a:lnTo>
                <a:cubicBezTo>
                  <a:pt x="4924996" y="3630964"/>
                  <a:pt x="4921202" y="3877045"/>
                  <a:pt x="4916882" y="3876847"/>
                </a:cubicBezTo>
                <a:cubicBezTo>
                  <a:pt x="4910035" y="3876527"/>
                  <a:pt x="4889876" y="3865346"/>
                  <a:pt x="4872086" y="3851931"/>
                </a:cubicBezTo>
                <a:cubicBezTo>
                  <a:pt x="4854295" y="3838515"/>
                  <a:pt x="4825561" y="3827527"/>
                  <a:pt x="4808155" y="3827527"/>
                </a:cubicBezTo>
                <a:cubicBezTo>
                  <a:pt x="4779870" y="3827527"/>
                  <a:pt x="4781213" y="3833084"/>
                  <a:pt x="4821338" y="3880615"/>
                </a:cubicBezTo>
                <a:cubicBezTo>
                  <a:pt x="4873173" y="3942135"/>
                  <a:pt x="4870998" y="3998418"/>
                  <a:pt x="4812186" y="4119799"/>
                </a:cubicBezTo>
                <a:lnTo>
                  <a:pt x="4776542" y="4193267"/>
                </a:lnTo>
                <a:lnTo>
                  <a:pt x="3175071" y="4193140"/>
                </a:lnTo>
                <a:lnTo>
                  <a:pt x="1573666" y="4193011"/>
                </a:lnTo>
                <a:lnTo>
                  <a:pt x="1657755" y="4144842"/>
                </a:lnTo>
                <a:cubicBezTo>
                  <a:pt x="1742355" y="4096353"/>
                  <a:pt x="1800335" y="4043649"/>
                  <a:pt x="1769041" y="4043649"/>
                </a:cubicBezTo>
                <a:cubicBezTo>
                  <a:pt x="1759762" y="4043649"/>
                  <a:pt x="1679257" y="4058599"/>
                  <a:pt x="1590176" y="4076933"/>
                </a:cubicBezTo>
                <a:cubicBezTo>
                  <a:pt x="1181698" y="4160813"/>
                  <a:pt x="710183" y="4182216"/>
                  <a:pt x="293641" y="4135835"/>
                </a:cubicBezTo>
                <a:cubicBezTo>
                  <a:pt x="175827" y="4122675"/>
                  <a:pt x="77083" y="4109642"/>
                  <a:pt x="74203" y="4106768"/>
                </a:cubicBezTo>
                <a:cubicBezTo>
                  <a:pt x="71323" y="4103892"/>
                  <a:pt x="76570" y="4038986"/>
                  <a:pt x="85850" y="3962514"/>
                </a:cubicBezTo>
                <a:cubicBezTo>
                  <a:pt x="103896" y="3813535"/>
                  <a:pt x="81562" y="3387808"/>
                  <a:pt x="50013" y="3279012"/>
                </a:cubicBezTo>
                <a:cubicBezTo>
                  <a:pt x="18016" y="3168619"/>
                  <a:pt x="34142" y="3171302"/>
                  <a:pt x="99801" y="3287189"/>
                </a:cubicBezTo>
                <a:cubicBezTo>
                  <a:pt x="167700" y="3407100"/>
                  <a:pt x="178642" y="3412531"/>
                  <a:pt x="149652" y="3312040"/>
                </a:cubicBezTo>
                <a:cubicBezTo>
                  <a:pt x="140374" y="3280098"/>
                  <a:pt x="121815" y="3186634"/>
                  <a:pt x="108312" y="3104350"/>
                </a:cubicBezTo>
                <a:cubicBezTo>
                  <a:pt x="94874" y="3022067"/>
                  <a:pt x="65052" y="2887398"/>
                  <a:pt x="42077" y="2805050"/>
                </a:cubicBezTo>
                <a:cubicBezTo>
                  <a:pt x="-4319" y="2639013"/>
                  <a:pt x="-9054" y="2577811"/>
                  <a:pt x="18464" y="2499169"/>
                </a:cubicBezTo>
                <a:cubicBezTo>
                  <a:pt x="35742" y="2449658"/>
                  <a:pt x="39070" y="2447805"/>
                  <a:pt x="66332" y="2472465"/>
                </a:cubicBezTo>
                <a:cubicBezTo>
                  <a:pt x="82459" y="2487030"/>
                  <a:pt x="124694" y="2503258"/>
                  <a:pt x="160212" y="2508497"/>
                </a:cubicBezTo>
                <a:lnTo>
                  <a:pt x="224719" y="2518079"/>
                </a:lnTo>
                <a:lnTo>
                  <a:pt x="168211" y="2469590"/>
                </a:lnTo>
                <a:cubicBezTo>
                  <a:pt x="114392" y="2423338"/>
                  <a:pt x="112152" y="2416821"/>
                  <a:pt x="119319" y="2330194"/>
                </a:cubicBezTo>
                <a:cubicBezTo>
                  <a:pt x="129430" y="2208621"/>
                  <a:pt x="183250" y="2106916"/>
                  <a:pt x="311944" y="1966114"/>
                </a:cubicBezTo>
                <a:cubicBezTo>
                  <a:pt x="370819" y="1901782"/>
                  <a:pt x="410688" y="1849140"/>
                  <a:pt x="400576" y="1849140"/>
                </a:cubicBezTo>
                <a:cubicBezTo>
                  <a:pt x="364995" y="1849140"/>
                  <a:pt x="182035" y="1930594"/>
                  <a:pt x="112216" y="1977549"/>
                </a:cubicBezTo>
                <a:cubicBezTo>
                  <a:pt x="73307" y="2003678"/>
                  <a:pt x="32158" y="2030829"/>
                  <a:pt x="20703" y="2037857"/>
                </a:cubicBezTo>
                <a:cubicBezTo>
                  <a:pt x="6201" y="2046690"/>
                  <a:pt x="1154" y="1921161"/>
                  <a:pt x="119" y="1453573"/>
                </a:cubicBezTo>
                <a:lnTo>
                  <a:pt x="0" y="1376314"/>
                </a:lnTo>
                <a:lnTo>
                  <a:pt x="0" y="1091649"/>
                </a:lnTo>
                <a:lnTo>
                  <a:pt x="125" y="1013795"/>
                </a:lnTo>
                <a:cubicBezTo>
                  <a:pt x="1183" y="553331"/>
                  <a:pt x="6264" y="419103"/>
                  <a:pt x="19871" y="432685"/>
                </a:cubicBezTo>
                <a:cubicBezTo>
                  <a:pt x="30879" y="443610"/>
                  <a:pt x="52444" y="452618"/>
                  <a:pt x="67867" y="452618"/>
                </a:cubicBezTo>
                <a:cubicBezTo>
                  <a:pt x="111192" y="452618"/>
                  <a:pt x="210320" y="332131"/>
                  <a:pt x="223119" y="263966"/>
                </a:cubicBezTo>
                <a:cubicBezTo>
                  <a:pt x="233998" y="206150"/>
                  <a:pt x="237710" y="203211"/>
                  <a:pt x="300937" y="203211"/>
                </a:cubicBezTo>
                <a:cubicBezTo>
                  <a:pt x="385217" y="203211"/>
                  <a:pt x="482810" y="163091"/>
                  <a:pt x="482810" y="128466"/>
                </a:cubicBezTo>
                <a:cubicBezTo>
                  <a:pt x="482810" y="113836"/>
                  <a:pt x="471418" y="79785"/>
                  <a:pt x="457404" y="52763"/>
                </a:cubicBezTo>
                <a:lnTo>
                  <a:pt x="431998" y="3763"/>
                </a:lnTo>
                <a:lnTo>
                  <a:pt x="486585" y="3891"/>
                </a:lnTo>
                <a:cubicBezTo>
                  <a:pt x="516599" y="3954"/>
                  <a:pt x="642285" y="11237"/>
                  <a:pt x="765923" y="20118"/>
                </a:cubicBezTo>
                <a:cubicBezTo>
                  <a:pt x="1733205" y="89369"/>
                  <a:pt x="3529666" y="159195"/>
                  <a:pt x="4080022" y="148909"/>
                </a:cubicBezTo>
                <a:cubicBezTo>
                  <a:pt x="4557487" y="140029"/>
                  <a:pt x="4604331" y="132874"/>
                  <a:pt x="4806683" y="38388"/>
                </a:cubicBezTo>
                <a:cubicBezTo>
                  <a:pt x="4836857" y="24270"/>
                  <a:pt x="4865031" y="11445"/>
                  <a:pt x="4886109" y="2150"/>
                </a:cubicBezTo>
                <a:close/>
              </a:path>
            </a:pathLst>
          </a:custGeom>
          <a:solidFill>
            <a:srgbClr val="88CDEC"/>
          </a:solidFill>
        </p:spPr>
        <p:txBody>
          <a:bodyPr wrap="square">
            <a:noAutofit/>
          </a:bodyPr>
          <a:lstStyle/>
          <a:p>
            <a:endParaRPr lang="fr-FR"/>
          </a:p>
        </p:txBody>
      </p:sp>
      <p:sp>
        <p:nvSpPr>
          <p:cNvPr id="40" name="Espace réservé pour une image  39">
            <a:extLst>
              <a:ext uri="{FF2B5EF4-FFF2-40B4-BE49-F238E27FC236}">
                <a16:creationId xmlns:a16="http://schemas.microsoft.com/office/drawing/2014/main" id="{5CA8E19C-2131-E814-00CC-F2B18C619C71}"/>
              </a:ext>
            </a:extLst>
          </p:cNvPr>
          <p:cNvSpPr>
            <a:spLocks noGrp="1"/>
          </p:cNvSpPr>
          <p:nvPr>
            <p:ph type="pic" sz="quarter" idx="11"/>
          </p:nvPr>
        </p:nvSpPr>
        <p:spPr>
          <a:xfrm>
            <a:off x="5067300" y="3571875"/>
            <a:ext cx="3891951" cy="3193988"/>
          </a:xfrm>
          <a:custGeom>
            <a:avLst/>
            <a:gdLst>
              <a:gd name="connsiteX0" fmla="*/ 610019 w 3898900"/>
              <a:gd name="connsiteY0" fmla="*/ 0 h 3285770"/>
              <a:gd name="connsiteX1" fmla="*/ 971639 w 3898900"/>
              <a:gd name="connsiteY1" fmla="*/ 0 h 3285770"/>
              <a:gd name="connsiteX2" fmla="*/ 1089724 w 3898900"/>
              <a:gd name="connsiteY2" fmla="*/ 374 h 3285770"/>
              <a:gd name="connsiteX3" fmla="*/ 1954479 w 3898900"/>
              <a:gd name="connsiteY3" fmla="*/ 25418 h 3285770"/>
              <a:gd name="connsiteX4" fmla="*/ 3462886 w 3898900"/>
              <a:gd name="connsiteY4" fmla="*/ 51771 h 3285770"/>
              <a:gd name="connsiteX5" fmla="*/ 3718203 w 3898900"/>
              <a:gd name="connsiteY5" fmla="*/ 53383 h 3285770"/>
              <a:gd name="connsiteX6" fmla="*/ 3783685 w 3898900"/>
              <a:gd name="connsiteY6" fmla="*/ 117300 h 3285770"/>
              <a:gd name="connsiteX7" fmla="*/ 3791582 w 3898900"/>
              <a:gd name="connsiteY7" fmla="*/ 207251 h 3285770"/>
              <a:gd name="connsiteX8" fmla="*/ 3859119 w 3898900"/>
              <a:gd name="connsiteY8" fmla="*/ 242367 h 3285770"/>
              <a:gd name="connsiteX9" fmla="*/ 3898900 w 3898900"/>
              <a:gd name="connsiteY9" fmla="*/ 233602 h 3285770"/>
              <a:gd name="connsiteX10" fmla="*/ 3898900 w 3898900"/>
              <a:gd name="connsiteY10" fmla="*/ 422819 h 3285770"/>
              <a:gd name="connsiteX11" fmla="*/ 3894667 w 3898900"/>
              <a:gd name="connsiteY11" fmla="*/ 426104 h 3285770"/>
              <a:gd name="connsiteX12" fmla="*/ 3876838 w 3898900"/>
              <a:gd name="connsiteY12" fmla="*/ 419044 h 3285770"/>
              <a:gd name="connsiteX13" fmla="*/ 3748441 w 3898900"/>
              <a:gd name="connsiteY13" fmla="*/ 462537 h 3285770"/>
              <a:gd name="connsiteX14" fmla="*/ 3740352 w 3898900"/>
              <a:gd name="connsiteY14" fmla="*/ 540760 h 3285770"/>
              <a:gd name="connsiteX15" fmla="*/ 3732776 w 3898900"/>
              <a:gd name="connsiteY15" fmla="*/ 576391 h 3285770"/>
              <a:gd name="connsiteX16" fmla="*/ 3697789 w 3898900"/>
              <a:gd name="connsiteY16" fmla="*/ 657191 h 3285770"/>
              <a:gd name="connsiteX17" fmla="*/ 3727384 w 3898900"/>
              <a:gd name="connsiteY17" fmla="*/ 753004 h 3285770"/>
              <a:gd name="connsiteX18" fmla="*/ 3846214 w 3898900"/>
              <a:gd name="connsiteY18" fmla="*/ 753778 h 3285770"/>
              <a:gd name="connsiteX19" fmla="*/ 3879148 w 3898900"/>
              <a:gd name="connsiteY19" fmla="*/ 776974 h 3285770"/>
              <a:gd name="connsiteX20" fmla="*/ 3890833 w 3898900"/>
              <a:gd name="connsiteY20" fmla="*/ 845016 h 3285770"/>
              <a:gd name="connsiteX21" fmla="*/ 3897337 w 3898900"/>
              <a:gd name="connsiteY21" fmla="*/ 885267 h 3285770"/>
              <a:gd name="connsiteX22" fmla="*/ 3898900 w 3898900"/>
              <a:gd name="connsiteY22" fmla="*/ 910839 h 3285770"/>
              <a:gd name="connsiteX23" fmla="*/ 3898900 w 3898900"/>
              <a:gd name="connsiteY23" fmla="*/ 3150803 h 3285770"/>
              <a:gd name="connsiteX24" fmla="*/ 3871574 w 3898900"/>
              <a:gd name="connsiteY24" fmla="*/ 3142597 h 3285770"/>
              <a:gd name="connsiteX25" fmla="*/ 3792225 w 3898900"/>
              <a:gd name="connsiteY25" fmla="*/ 3104453 h 3285770"/>
              <a:gd name="connsiteX26" fmla="*/ 3750432 w 3898900"/>
              <a:gd name="connsiteY26" fmla="*/ 3077520 h 3285770"/>
              <a:gd name="connsiteX27" fmla="*/ 3796269 w 3898900"/>
              <a:gd name="connsiteY27" fmla="*/ 3061089 h 3285770"/>
              <a:gd name="connsiteX28" fmla="*/ 3834980 w 3898900"/>
              <a:gd name="connsiteY28" fmla="*/ 2941178 h 3285770"/>
              <a:gd name="connsiteX29" fmla="*/ 3651693 w 3898900"/>
              <a:gd name="connsiteY29" fmla="*/ 2951681 h 3285770"/>
              <a:gd name="connsiteX30" fmla="*/ 3624409 w 3898900"/>
              <a:gd name="connsiteY30" fmla="*/ 3124491 h 3285770"/>
              <a:gd name="connsiteX31" fmla="*/ 3531129 w 3898900"/>
              <a:gd name="connsiteY31" fmla="*/ 3193178 h 3285770"/>
              <a:gd name="connsiteX32" fmla="*/ 3423468 w 3898900"/>
              <a:gd name="connsiteY32" fmla="*/ 3244726 h 3285770"/>
              <a:gd name="connsiteX33" fmla="*/ 3368064 w 3898900"/>
              <a:gd name="connsiteY33" fmla="*/ 3285770 h 3285770"/>
              <a:gd name="connsiteX34" fmla="*/ 1701536 w 3898900"/>
              <a:gd name="connsiteY34" fmla="*/ 3285770 h 3285770"/>
              <a:gd name="connsiteX35" fmla="*/ 35008 w 3898900"/>
              <a:gd name="connsiteY35" fmla="*/ 3285770 h 3285770"/>
              <a:gd name="connsiteX36" fmla="*/ 76736 w 3898900"/>
              <a:gd name="connsiteY36" fmla="*/ 3194338 h 3285770"/>
              <a:gd name="connsiteX37" fmla="*/ 58632 w 3898900"/>
              <a:gd name="connsiteY37" fmla="*/ 2455797 h 3285770"/>
              <a:gd name="connsiteX38" fmla="*/ 0 w 3898900"/>
              <a:gd name="connsiteY38" fmla="*/ 2283556 h 3285770"/>
              <a:gd name="connsiteX39" fmla="*/ 0 w 3898900"/>
              <a:gd name="connsiteY39" fmla="*/ 882628 h 3285770"/>
              <a:gd name="connsiteX40" fmla="*/ 197 w 3898900"/>
              <a:gd name="connsiteY40" fmla="*/ 782854 h 3285770"/>
              <a:gd name="connsiteX41" fmla="*/ 24799 w 3898900"/>
              <a:gd name="connsiteY41" fmla="*/ 156219 h 3285770"/>
              <a:gd name="connsiteX42" fmla="*/ 49965 w 3898900"/>
              <a:gd name="connsiteY42" fmla="*/ 102223 h 3285770"/>
              <a:gd name="connsiteX43" fmla="*/ 110761 w 3898900"/>
              <a:gd name="connsiteY43" fmla="*/ 56540 h 3285770"/>
              <a:gd name="connsiteX44" fmla="*/ 191909 w 3898900"/>
              <a:gd name="connsiteY44" fmla="*/ 27222 h 3285770"/>
              <a:gd name="connsiteX45" fmla="*/ 538175 w 3898900"/>
              <a:gd name="connsiteY45" fmla="*/ 302 h 328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898900" h="3285770">
                <a:moveTo>
                  <a:pt x="610019" y="0"/>
                </a:moveTo>
                <a:lnTo>
                  <a:pt x="971639" y="0"/>
                </a:lnTo>
                <a:lnTo>
                  <a:pt x="1089724" y="374"/>
                </a:lnTo>
                <a:cubicBezTo>
                  <a:pt x="1472221" y="2535"/>
                  <a:pt x="1767195" y="11041"/>
                  <a:pt x="1954479" y="25418"/>
                </a:cubicBezTo>
                <a:cubicBezTo>
                  <a:pt x="2410351" y="60405"/>
                  <a:pt x="3238832" y="74903"/>
                  <a:pt x="3462886" y="51771"/>
                </a:cubicBezTo>
                <a:cubicBezTo>
                  <a:pt x="3600206" y="37661"/>
                  <a:pt x="3660938" y="38047"/>
                  <a:pt x="3718203" y="53383"/>
                </a:cubicBezTo>
                <a:cubicBezTo>
                  <a:pt x="3787153" y="71874"/>
                  <a:pt x="3792482" y="77094"/>
                  <a:pt x="3783685" y="117300"/>
                </a:cubicBezTo>
                <a:cubicBezTo>
                  <a:pt x="3778421" y="141399"/>
                  <a:pt x="3782016" y="181863"/>
                  <a:pt x="3791582" y="207251"/>
                </a:cubicBezTo>
                <a:cubicBezTo>
                  <a:pt x="3806925" y="247651"/>
                  <a:pt x="3815336" y="252032"/>
                  <a:pt x="3859119" y="242367"/>
                </a:cubicBezTo>
                <a:lnTo>
                  <a:pt x="3898900" y="233602"/>
                </a:lnTo>
                <a:lnTo>
                  <a:pt x="3898900" y="422819"/>
                </a:lnTo>
                <a:lnTo>
                  <a:pt x="3894667" y="426104"/>
                </a:lnTo>
                <a:cubicBezTo>
                  <a:pt x="3890219" y="425818"/>
                  <a:pt x="3884413" y="423103"/>
                  <a:pt x="3876838" y="419044"/>
                </a:cubicBezTo>
                <a:cubicBezTo>
                  <a:pt x="3813796" y="385152"/>
                  <a:pt x="3775212" y="398232"/>
                  <a:pt x="3748441" y="462537"/>
                </a:cubicBezTo>
                <a:cubicBezTo>
                  <a:pt x="3730979" y="504483"/>
                  <a:pt x="3728475" y="528840"/>
                  <a:pt x="3740352" y="540760"/>
                </a:cubicBezTo>
                <a:cubicBezTo>
                  <a:pt x="3752228" y="552745"/>
                  <a:pt x="3749854" y="563827"/>
                  <a:pt x="3732776" y="576391"/>
                </a:cubicBezTo>
                <a:cubicBezTo>
                  <a:pt x="3719102" y="586378"/>
                  <a:pt x="3703374" y="622784"/>
                  <a:pt x="3697789" y="657191"/>
                </a:cubicBezTo>
                <a:cubicBezTo>
                  <a:pt x="3689313" y="709641"/>
                  <a:pt x="3694129" y="725169"/>
                  <a:pt x="3727384" y="753004"/>
                </a:cubicBezTo>
                <a:cubicBezTo>
                  <a:pt x="3778485" y="795724"/>
                  <a:pt x="3819957" y="795982"/>
                  <a:pt x="3846214" y="753778"/>
                </a:cubicBezTo>
                <a:cubicBezTo>
                  <a:pt x="3876452" y="705259"/>
                  <a:pt x="3886660" y="712412"/>
                  <a:pt x="3879148" y="776974"/>
                </a:cubicBezTo>
                <a:cubicBezTo>
                  <a:pt x="3875490" y="808160"/>
                  <a:pt x="3880817" y="838766"/>
                  <a:pt x="3890833" y="845016"/>
                </a:cubicBezTo>
                <a:cubicBezTo>
                  <a:pt x="3893265" y="846527"/>
                  <a:pt x="3895427" y="859619"/>
                  <a:pt x="3897337" y="885267"/>
                </a:cubicBezTo>
                <a:lnTo>
                  <a:pt x="3898900" y="910839"/>
                </a:lnTo>
                <a:lnTo>
                  <a:pt x="3898900" y="3150803"/>
                </a:lnTo>
                <a:lnTo>
                  <a:pt x="3871574" y="3142597"/>
                </a:lnTo>
                <a:cubicBezTo>
                  <a:pt x="3850901" y="3136413"/>
                  <a:pt x="3815206" y="3119272"/>
                  <a:pt x="3792225" y="3104453"/>
                </a:cubicBezTo>
                <a:lnTo>
                  <a:pt x="3750432" y="3077520"/>
                </a:lnTo>
                <a:lnTo>
                  <a:pt x="3796269" y="3061089"/>
                </a:lnTo>
                <a:cubicBezTo>
                  <a:pt x="3854433" y="3040212"/>
                  <a:pt x="3869391" y="2993885"/>
                  <a:pt x="3834980" y="2941178"/>
                </a:cubicBezTo>
                <a:cubicBezTo>
                  <a:pt x="3794664" y="2879450"/>
                  <a:pt x="3708061" y="2884411"/>
                  <a:pt x="3651693" y="2951681"/>
                </a:cubicBezTo>
                <a:cubicBezTo>
                  <a:pt x="3605921" y="3006255"/>
                  <a:pt x="3598217" y="3055353"/>
                  <a:pt x="3624409" y="3124491"/>
                </a:cubicBezTo>
                <a:cubicBezTo>
                  <a:pt x="3641615" y="3169918"/>
                  <a:pt x="3639689" y="3171335"/>
                  <a:pt x="3531129" y="3193178"/>
                </a:cubicBezTo>
                <a:cubicBezTo>
                  <a:pt x="3502433" y="3198977"/>
                  <a:pt x="3453962" y="3222174"/>
                  <a:pt x="3423468" y="3244726"/>
                </a:cubicBezTo>
                <a:lnTo>
                  <a:pt x="3368064" y="3285770"/>
                </a:lnTo>
                <a:lnTo>
                  <a:pt x="1701536" y="3285770"/>
                </a:lnTo>
                <a:lnTo>
                  <a:pt x="35008" y="3285770"/>
                </a:lnTo>
                <a:lnTo>
                  <a:pt x="76736" y="3194338"/>
                </a:lnTo>
                <a:cubicBezTo>
                  <a:pt x="173869" y="2981450"/>
                  <a:pt x="168926" y="2779642"/>
                  <a:pt x="58632" y="2455797"/>
                </a:cubicBezTo>
                <a:lnTo>
                  <a:pt x="0" y="2283556"/>
                </a:lnTo>
                <a:lnTo>
                  <a:pt x="0" y="882628"/>
                </a:lnTo>
                <a:lnTo>
                  <a:pt x="197" y="782854"/>
                </a:lnTo>
                <a:cubicBezTo>
                  <a:pt x="1601" y="253008"/>
                  <a:pt x="7013" y="163077"/>
                  <a:pt x="24799" y="156219"/>
                </a:cubicBezTo>
                <a:cubicBezTo>
                  <a:pt x="38603" y="150871"/>
                  <a:pt x="49901" y="126643"/>
                  <a:pt x="49965" y="102223"/>
                </a:cubicBezTo>
                <a:cubicBezTo>
                  <a:pt x="49965" y="62725"/>
                  <a:pt x="56578" y="57764"/>
                  <a:pt x="110761" y="56540"/>
                </a:cubicBezTo>
                <a:cubicBezTo>
                  <a:pt x="146969" y="55766"/>
                  <a:pt x="179775" y="43911"/>
                  <a:pt x="191909" y="27222"/>
                </a:cubicBezTo>
                <a:cubicBezTo>
                  <a:pt x="205776" y="8182"/>
                  <a:pt x="247232" y="1972"/>
                  <a:pt x="538175" y="302"/>
                </a:cubicBezTo>
                <a:close/>
              </a:path>
            </a:pathLst>
          </a:custGeom>
          <a:solidFill>
            <a:schemeClr val="tx2">
              <a:lumMod val="25000"/>
              <a:lumOff val="75000"/>
            </a:schemeClr>
          </a:solidFill>
        </p:spPr>
        <p:txBody>
          <a:bodyPr wrap="square">
            <a:noAutofit/>
          </a:bodyPr>
          <a:lstStyle/>
          <a:p>
            <a:endParaRPr lang="fr-FR"/>
          </a:p>
        </p:txBody>
      </p:sp>
      <p:sp>
        <p:nvSpPr>
          <p:cNvPr id="17" name="Titre 1">
            <a:extLst>
              <a:ext uri="{FF2B5EF4-FFF2-40B4-BE49-F238E27FC236}">
                <a16:creationId xmlns:a16="http://schemas.microsoft.com/office/drawing/2014/main" id="{A8782B48-B27F-BFE9-9581-91356E004388}"/>
              </a:ext>
            </a:extLst>
          </p:cNvPr>
          <p:cNvSpPr>
            <a:spLocks noGrp="1"/>
          </p:cNvSpPr>
          <p:nvPr>
            <p:ph type="title"/>
          </p:nvPr>
        </p:nvSpPr>
        <p:spPr>
          <a:xfrm>
            <a:off x="120650" y="98425"/>
            <a:ext cx="1689100" cy="234950"/>
          </a:xfrm>
        </p:spPr>
        <p:txBody>
          <a:bodyPr anchor="b">
            <a:noAutofit/>
          </a:bodyPr>
          <a:lstStyle>
            <a:lvl1pPr algn="l">
              <a:defRPr sz="1100" b="0" i="1">
                <a:latin typeface="Segoe UI Semilight" panose="020B0402040204020203" pitchFamily="34" charset="0"/>
                <a:cs typeface="Segoe UI Semilight" panose="020B0402040204020203" pitchFamily="34" charset="0"/>
              </a:defRPr>
            </a:lvl1pPr>
          </a:lstStyle>
          <a:p>
            <a:r>
              <a:rPr lang="fr-FR" dirty="0"/>
              <a:t>Modifiez le style du titre</a:t>
            </a:r>
          </a:p>
        </p:txBody>
      </p:sp>
      <p:sp>
        <p:nvSpPr>
          <p:cNvPr id="18" name="Espace réservé du texte 9">
            <a:extLst>
              <a:ext uri="{FF2B5EF4-FFF2-40B4-BE49-F238E27FC236}">
                <a16:creationId xmlns:a16="http://schemas.microsoft.com/office/drawing/2014/main" id="{61EEB7B2-5DE7-CD26-E3F7-E242E417BB58}"/>
              </a:ext>
            </a:extLst>
          </p:cNvPr>
          <p:cNvSpPr>
            <a:spLocks noGrp="1"/>
          </p:cNvSpPr>
          <p:nvPr>
            <p:ph type="body" sz="quarter" idx="12" hasCustomPrompt="1"/>
          </p:nvPr>
        </p:nvSpPr>
        <p:spPr>
          <a:xfrm>
            <a:off x="120650" y="352425"/>
            <a:ext cx="2460625" cy="304800"/>
          </a:xfrm>
        </p:spPr>
        <p:txBody>
          <a:bodyPr>
            <a:noAutofit/>
          </a:bodyPr>
          <a:lstStyle>
            <a:lvl1pPr marL="0" indent="0">
              <a:buNone/>
              <a:defRPr sz="1400" b="1">
                <a:latin typeface="Segoe UI Semilight" panose="020B0402040204020203" pitchFamily="34" charset="0"/>
                <a:cs typeface="Segoe UI Semilight" panose="020B0402040204020203" pitchFamily="34" charset="0"/>
              </a:defRPr>
            </a:lvl1pPr>
          </a:lstStyle>
          <a:p>
            <a:pPr lvl="0"/>
            <a:r>
              <a:rPr lang="fr-FR" dirty="0"/>
              <a:t>Modifiez le style du titre</a:t>
            </a:r>
          </a:p>
        </p:txBody>
      </p:sp>
      <p:sp>
        <p:nvSpPr>
          <p:cNvPr id="38" name="Espace réservé pour une image  37">
            <a:extLst>
              <a:ext uri="{FF2B5EF4-FFF2-40B4-BE49-F238E27FC236}">
                <a16:creationId xmlns:a16="http://schemas.microsoft.com/office/drawing/2014/main" id="{5639034E-C203-6B7D-B12C-15C117F5BFA1}"/>
              </a:ext>
            </a:extLst>
          </p:cNvPr>
          <p:cNvSpPr>
            <a:spLocks noGrp="1"/>
          </p:cNvSpPr>
          <p:nvPr>
            <p:ph type="pic" sz="quarter" idx="13"/>
          </p:nvPr>
        </p:nvSpPr>
        <p:spPr>
          <a:xfrm>
            <a:off x="5067302" y="92136"/>
            <a:ext cx="3891950" cy="3336864"/>
          </a:xfrm>
          <a:custGeom>
            <a:avLst/>
            <a:gdLst>
              <a:gd name="connsiteX0" fmla="*/ 2308860 w 3891951"/>
              <a:gd name="connsiteY0" fmla="*/ 0 h 3429000"/>
              <a:gd name="connsiteX1" fmla="*/ 3005525 w 3891951"/>
              <a:gd name="connsiteY1" fmla="*/ 0 h 3429000"/>
              <a:gd name="connsiteX2" fmla="*/ 3105232 w 3891951"/>
              <a:gd name="connsiteY2" fmla="*/ 177 h 3429000"/>
              <a:gd name="connsiteX3" fmla="*/ 3721293 w 3891951"/>
              <a:gd name="connsiteY3" fmla="*/ 32279 h 3429000"/>
              <a:gd name="connsiteX4" fmla="*/ 3811225 w 3891951"/>
              <a:gd name="connsiteY4" fmla="*/ 65299 h 3429000"/>
              <a:gd name="connsiteX5" fmla="*/ 3837877 w 3891951"/>
              <a:gd name="connsiteY5" fmla="*/ 142071 h 3429000"/>
              <a:gd name="connsiteX6" fmla="*/ 3864339 w 3891951"/>
              <a:gd name="connsiteY6" fmla="*/ 238908 h 3429000"/>
              <a:gd name="connsiteX7" fmla="*/ 3891951 w 3891951"/>
              <a:gd name="connsiteY7" fmla="*/ 1739794 h 3429000"/>
              <a:gd name="connsiteX8" fmla="*/ 3891951 w 3891951"/>
              <a:gd name="connsiteY8" fmla="*/ 3220614 h 3429000"/>
              <a:gd name="connsiteX9" fmla="*/ 3831423 w 3891951"/>
              <a:gd name="connsiteY9" fmla="*/ 3179784 h 3429000"/>
              <a:gd name="connsiteX10" fmla="*/ 3758622 w 3891951"/>
              <a:gd name="connsiteY10" fmla="*/ 3138954 h 3429000"/>
              <a:gd name="connsiteX11" fmla="*/ 3713817 w 3891951"/>
              <a:gd name="connsiteY11" fmla="*/ 3317388 h 3429000"/>
              <a:gd name="connsiteX12" fmla="*/ 3679493 w 3891951"/>
              <a:gd name="connsiteY12" fmla="*/ 3415941 h 3429000"/>
              <a:gd name="connsiteX13" fmla="*/ 3590589 w 3891951"/>
              <a:gd name="connsiteY13" fmla="*/ 3426317 h 3429000"/>
              <a:gd name="connsiteX14" fmla="*/ 3528915 w 3891951"/>
              <a:gd name="connsiteY14" fmla="*/ 3429000 h 3429000"/>
              <a:gd name="connsiteX15" fmla="*/ 2315375 w 3891951"/>
              <a:gd name="connsiteY15" fmla="*/ 3429000 h 3429000"/>
              <a:gd name="connsiteX16" fmla="*/ 2098641 w 3891951"/>
              <a:gd name="connsiteY16" fmla="*/ 3424691 h 3429000"/>
              <a:gd name="connsiteX17" fmla="*/ 1530048 w 3891951"/>
              <a:gd name="connsiteY17" fmla="*/ 3402351 h 3429000"/>
              <a:gd name="connsiteX18" fmla="*/ 615597 w 3891951"/>
              <a:gd name="connsiteY18" fmla="*/ 3345899 h 3429000"/>
              <a:gd name="connsiteX19" fmla="*/ 156997 w 3891951"/>
              <a:gd name="connsiteY19" fmla="*/ 3315673 h 3429000"/>
              <a:gd name="connsiteX20" fmla="*/ 40222 w 3891951"/>
              <a:gd name="connsiteY20" fmla="*/ 3205120 h 3429000"/>
              <a:gd name="connsiteX21" fmla="*/ 0 w 3891951"/>
              <a:gd name="connsiteY21" fmla="*/ 3205120 h 3429000"/>
              <a:gd name="connsiteX22" fmla="*/ 0 w 3891951"/>
              <a:gd name="connsiteY22" fmla="*/ 2668035 h 3429000"/>
              <a:gd name="connsiteX23" fmla="*/ 758 w 3891951"/>
              <a:gd name="connsiteY23" fmla="*/ 2574128 h 3429000"/>
              <a:gd name="connsiteX24" fmla="*/ 30123 w 3891951"/>
              <a:gd name="connsiteY24" fmla="*/ 2309961 h 3429000"/>
              <a:gd name="connsiteX25" fmla="*/ 63998 w 3891951"/>
              <a:gd name="connsiteY25" fmla="*/ 1278213 h 3429000"/>
              <a:gd name="connsiteX26" fmla="*/ 28141 w 3891951"/>
              <a:gd name="connsiteY26" fmla="*/ 1015767 h 3429000"/>
              <a:gd name="connsiteX27" fmla="*/ 88542 w 3891951"/>
              <a:gd name="connsiteY27" fmla="*/ 824760 h 3429000"/>
              <a:gd name="connsiteX28" fmla="*/ 125742 w 3891951"/>
              <a:gd name="connsiteY28" fmla="*/ 730335 h 3429000"/>
              <a:gd name="connsiteX29" fmla="*/ 59971 w 3891951"/>
              <a:gd name="connsiteY29" fmla="*/ 794661 h 3429000"/>
              <a:gd name="connsiteX30" fmla="*/ 0 w 3891951"/>
              <a:gd name="connsiteY30" fmla="*/ 864234 h 3429000"/>
              <a:gd name="connsiteX31" fmla="*/ 0 w 3891951"/>
              <a:gd name="connsiteY31" fmla="*/ 533110 h 3429000"/>
              <a:gd name="connsiteX32" fmla="*/ 481 w 3891951"/>
              <a:gd name="connsiteY32" fmla="*/ 485740 h 3429000"/>
              <a:gd name="connsiteX33" fmla="*/ 33638 w 3891951"/>
              <a:gd name="connsiteY33" fmla="*/ 379307 h 3429000"/>
              <a:gd name="connsiteX34" fmla="*/ 109252 w 3891951"/>
              <a:gd name="connsiteY34" fmla="*/ 352128 h 3429000"/>
              <a:gd name="connsiteX35" fmla="*/ 139803 w 3891951"/>
              <a:gd name="connsiteY35" fmla="*/ 273960 h 3429000"/>
              <a:gd name="connsiteX36" fmla="*/ 153225 w 3891951"/>
              <a:gd name="connsiteY36" fmla="*/ 243353 h 3429000"/>
              <a:gd name="connsiteX37" fmla="*/ 230245 w 3891951"/>
              <a:gd name="connsiteY37" fmla="*/ 253386 h 3429000"/>
              <a:gd name="connsiteX38" fmla="*/ 282529 w 3891951"/>
              <a:gd name="connsiteY38" fmla="*/ 170709 h 3429000"/>
              <a:gd name="connsiteX39" fmla="*/ 303301 w 3891951"/>
              <a:gd name="connsiteY39" fmla="*/ 98192 h 3429000"/>
              <a:gd name="connsiteX40" fmla="*/ 361912 w 3891951"/>
              <a:gd name="connsiteY40" fmla="*/ 87905 h 3429000"/>
              <a:gd name="connsiteX41" fmla="*/ 381983 w 3891951"/>
              <a:gd name="connsiteY41" fmla="*/ 124037 h 3429000"/>
              <a:gd name="connsiteX42" fmla="*/ 400262 w 3891951"/>
              <a:gd name="connsiteY42" fmla="*/ 263674 h 3429000"/>
              <a:gd name="connsiteX43" fmla="*/ 415603 w 3891951"/>
              <a:gd name="connsiteY43" fmla="*/ 237194 h 3429000"/>
              <a:gd name="connsiteX44" fmla="*/ 599554 w 3891951"/>
              <a:gd name="connsiteY44" fmla="*/ 81301 h 3429000"/>
              <a:gd name="connsiteX45" fmla="*/ 953906 w 3891951"/>
              <a:gd name="connsiteY45" fmla="*/ 80666 h 3429000"/>
              <a:gd name="connsiteX46" fmla="*/ 1242489 w 3891951"/>
              <a:gd name="connsiteY46" fmla="*/ 92096 h 3429000"/>
              <a:gd name="connsiteX47" fmla="*/ 1169880 w 3891951"/>
              <a:gd name="connsiteY47" fmla="*/ 42439 h 3429000"/>
              <a:gd name="connsiteX48" fmla="*/ 1089281 w 3891951"/>
              <a:gd name="connsiteY48" fmla="*/ 783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91951" h="3429000">
                <a:moveTo>
                  <a:pt x="2308860" y="0"/>
                </a:moveTo>
                <a:lnTo>
                  <a:pt x="3005525" y="0"/>
                </a:lnTo>
                <a:lnTo>
                  <a:pt x="3105232" y="177"/>
                </a:lnTo>
                <a:cubicBezTo>
                  <a:pt x="3646224" y="1609"/>
                  <a:pt x="3675849" y="8086"/>
                  <a:pt x="3721293" y="32279"/>
                </a:cubicBezTo>
                <a:cubicBezTo>
                  <a:pt x="3755427" y="50441"/>
                  <a:pt x="3795885" y="65299"/>
                  <a:pt x="3811225" y="65299"/>
                </a:cubicBezTo>
                <a:cubicBezTo>
                  <a:pt x="3833467" y="65299"/>
                  <a:pt x="3838837" y="80856"/>
                  <a:pt x="3837877" y="142071"/>
                </a:cubicBezTo>
                <a:cubicBezTo>
                  <a:pt x="3837111" y="195601"/>
                  <a:pt x="3845100" y="224939"/>
                  <a:pt x="3864339" y="238908"/>
                </a:cubicBezTo>
                <a:cubicBezTo>
                  <a:pt x="3889714" y="257386"/>
                  <a:pt x="3891951" y="378989"/>
                  <a:pt x="3891951" y="1739794"/>
                </a:cubicBezTo>
                <a:lnTo>
                  <a:pt x="3891951" y="3220614"/>
                </a:lnTo>
                <a:lnTo>
                  <a:pt x="3831423" y="3179784"/>
                </a:lnTo>
                <a:cubicBezTo>
                  <a:pt x="3798123" y="3157305"/>
                  <a:pt x="3765396" y="3138954"/>
                  <a:pt x="3758622" y="3138954"/>
                </a:cubicBezTo>
                <a:cubicBezTo>
                  <a:pt x="3730945" y="3138954"/>
                  <a:pt x="3704932" y="3242585"/>
                  <a:pt x="3713817" y="3317388"/>
                </a:cubicBezTo>
                <a:cubicBezTo>
                  <a:pt x="3722444" y="3389588"/>
                  <a:pt x="3719825" y="3397017"/>
                  <a:pt x="3679493" y="3415941"/>
                </a:cubicBezTo>
                <a:cubicBezTo>
                  <a:pt x="3670729" y="3420053"/>
                  <a:pt x="3639555" y="3423501"/>
                  <a:pt x="3590589" y="3426317"/>
                </a:cubicBezTo>
                <a:lnTo>
                  <a:pt x="3528915" y="3429000"/>
                </a:lnTo>
                <a:lnTo>
                  <a:pt x="2315375" y="3429000"/>
                </a:lnTo>
                <a:lnTo>
                  <a:pt x="2098641" y="3424691"/>
                </a:lnTo>
                <a:cubicBezTo>
                  <a:pt x="1875653" y="3419115"/>
                  <a:pt x="1673813" y="3411590"/>
                  <a:pt x="1530048" y="3402351"/>
                </a:cubicBezTo>
                <a:cubicBezTo>
                  <a:pt x="1278473" y="3386222"/>
                  <a:pt x="866980" y="3360822"/>
                  <a:pt x="615597" y="3345899"/>
                </a:cubicBezTo>
                <a:cubicBezTo>
                  <a:pt x="364277" y="3331041"/>
                  <a:pt x="157891" y="3317388"/>
                  <a:pt x="156997" y="3315673"/>
                </a:cubicBezTo>
                <a:cubicBezTo>
                  <a:pt x="124846" y="3253762"/>
                  <a:pt x="73458" y="3205120"/>
                  <a:pt x="40222" y="3205120"/>
                </a:cubicBezTo>
                <a:lnTo>
                  <a:pt x="0" y="3205120"/>
                </a:lnTo>
                <a:lnTo>
                  <a:pt x="0" y="2668035"/>
                </a:lnTo>
                <a:lnTo>
                  <a:pt x="758" y="2574128"/>
                </a:lnTo>
                <a:cubicBezTo>
                  <a:pt x="3050" y="2402080"/>
                  <a:pt x="10133" y="2357110"/>
                  <a:pt x="30123" y="2309961"/>
                </a:cubicBezTo>
                <a:cubicBezTo>
                  <a:pt x="158211" y="2008146"/>
                  <a:pt x="171569" y="1600475"/>
                  <a:pt x="63998" y="1278213"/>
                </a:cubicBezTo>
                <a:cubicBezTo>
                  <a:pt x="14016" y="1128416"/>
                  <a:pt x="11651" y="1111208"/>
                  <a:pt x="28141" y="1015767"/>
                </a:cubicBezTo>
                <a:cubicBezTo>
                  <a:pt x="37792" y="959570"/>
                  <a:pt x="65021" y="873591"/>
                  <a:pt x="88542" y="824760"/>
                </a:cubicBezTo>
                <a:cubicBezTo>
                  <a:pt x="112063" y="775864"/>
                  <a:pt x="128810" y="733382"/>
                  <a:pt x="125742" y="730335"/>
                </a:cubicBezTo>
                <a:cubicBezTo>
                  <a:pt x="122673" y="727287"/>
                  <a:pt x="93080" y="756179"/>
                  <a:pt x="59971" y="794661"/>
                </a:cubicBezTo>
                <a:lnTo>
                  <a:pt x="0" y="864234"/>
                </a:lnTo>
                <a:lnTo>
                  <a:pt x="0" y="533110"/>
                </a:lnTo>
                <a:lnTo>
                  <a:pt x="481" y="485740"/>
                </a:lnTo>
                <a:cubicBezTo>
                  <a:pt x="2383" y="384736"/>
                  <a:pt x="9239" y="379307"/>
                  <a:pt x="33638" y="379307"/>
                </a:cubicBezTo>
                <a:cubicBezTo>
                  <a:pt x="52237" y="379307"/>
                  <a:pt x="86305" y="367051"/>
                  <a:pt x="109252" y="352128"/>
                </a:cubicBezTo>
                <a:cubicBezTo>
                  <a:pt x="144341" y="329268"/>
                  <a:pt x="149263" y="316760"/>
                  <a:pt x="139803" y="273960"/>
                </a:cubicBezTo>
                <a:cubicBezTo>
                  <a:pt x="130088" y="230082"/>
                  <a:pt x="131942" y="225827"/>
                  <a:pt x="153225" y="243353"/>
                </a:cubicBezTo>
                <a:cubicBezTo>
                  <a:pt x="168310" y="255799"/>
                  <a:pt x="198479" y="259673"/>
                  <a:pt x="230245" y="253386"/>
                </a:cubicBezTo>
                <a:cubicBezTo>
                  <a:pt x="279333" y="243607"/>
                  <a:pt x="282529" y="238527"/>
                  <a:pt x="282529" y="170709"/>
                </a:cubicBezTo>
                <a:cubicBezTo>
                  <a:pt x="282529" y="123973"/>
                  <a:pt x="289879" y="98319"/>
                  <a:pt x="303301" y="98192"/>
                </a:cubicBezTo>
                <a:cubicBezTo>
                  <a:pt x="314743" y="98066"/>
                  <a:pt x="341140" y="93430"/>
                  <a:pt x="361912" y="87905"/>
                </a:cubicBezTo>
                <a:cubicBezTo>
                  <a:pt x="397322" y="78444"/>
                  <a:pt x="398601" y="80793"/>
                  <a:pt x="381983" y="124037"/>
                </a:cubicBezTo>
                <a:cubicBezTo>
                  <a:pt x="363127" y="173440"/>
                  <a:pt x="374952" y="263674"/>
                  <a:pt x="400262" y="263674"/>
                </a:cubicBezTo>
                <a:cubicBezTo>
                  <a:pt x="408700" y="263674"/>
                  <a:pt x="415603" y="251735"/>
                  <a:pt x="415603" y="237194"/>
                </a:cubicBezTo>
                <a:cubicBezTo>
                  <a:pt x="415603" y="192172"/>
                  <a:pt x="521384" y="102574"/>
                  <a:pt x="599554" y="81301"/>
                </a:cubicBezTo>
                <a:cubicBezTo>
                  <a:pt x="657207" y="65617"/>
                  <a:pt x="735120" y="65490"/>
                  <a:pt x="953906" y="80666"/>
                </a:cubicBezTo>
                <a:cubicBezTo>
                  <a:pt x="1108201" y="91334"/>
                  <a:pt x="1238014" y="96541"/>
                  <a:pt x="1242489" y="92096"/>
                </a:cubicBezTo>
                <a:cubicBezTo>
                  <a:pt x="1246899" y="87714"/>
                  <a:pt x="1214237" y="65363"/>
                  <a:pt x="1169880" y="42439"/>
                </a:cubicBezTo>
                <a:lnTo>
                  <a:pt x="1089281" y="783"/>
                </a:lnTo>
                <a:close/>
              </a:path>
            </a:pathLst>
          </a:custGeom>
          <a:solidFill>
            <a:schemeClr val="accent4">
              <a:lumMod val="20000"/>
              <a:lumOff val="80000"/>
            </a:schemeClr>
          </a:solidFill>
        </p:spPr>
        <p:txBody>
          <a:bodyPr wrap="square">
            <a:noAutofit/>
          </a:bodyPr>
          <a:lstStyle/>
          <a:p>
            <a:endParaRPr lang="fr-FR"/>
          </a:p>
        </p:txBody>
      </p:sp>
      <p:sp>
        <p:nvSpPr>
          <p:cNvPr id="43" name="Espace réservé pour une image  42">
            <a:extLst>
              <a:ext uri="{FF2B5EF4-FFF2-40B4-BE49-F238E27FC236}">
                <a16:creationId xmlns:a16="http://schemas.microsoft.com/office/drawing/2014/main" id="{BF261992-4F1D-FD5E-6CBA-6B110B2C36C1}"/>
              </a:ext>
            </a:extLst>
          </p:cNvPr>
          <p:cNvSpPr>
            <a:spLocks noGrp="1"/>
          </p:cNvSpPr>
          <p:nvPr>
            <p:ph type="pic" sz="quarter" idx="14"/>
          </p:nvPr>
        </p:nvSpPr>
        <p:spPr>
          <a:xfrm>
            <a:off x="9105900" y="92136"/>
            <a:ext cx="2965450" cy="4003613"/>
          </a:xfrm>
          <a:custGeom>
            <a:avLst/>
            <a:gdLst>
              <a:gd name="connsiteX0" fmla="*/ 2371146 w 3077986"/>
              <a:gd name="connsiteY0" fmla="*/ 0 h 4095750"/>
              <a:gd name="connsiteX1" fmla="*/ 2372905 w 3077986"/>
              <a:gd name="connsiteY1" fmla="*/ 0 h 4095750"/>
              <a:gd name="connsiteX2" fmla="*/ 2480007 w 3077986"/>
              <a:gd name="connsiteY2" fmla="*/ 9966 h 4095750"/>
              <a:gd name="connsiteX3" fmla="*/ 2955656 w 3077986"/>
              <a:gd name="connsiteY3" fmla="*/ 309280 h 4095750"/>
              <a:gd name="connsiteX4" fmla="*/ 3077978 w 3077986"/>
              <a:gd name="connsiteY4" fmla="*/ 2301821 h 4095750"/>
              <a:gd name="connsiteX5" fmla="*/ 3052892 w 3077986"/>
              <a:gd name="connsiteY5" fmla="*/ 3975939 h 4095750"/>
              <a:gd name="connsiteX6" fmla="*/ 2983907 w 3077986"/>
              <a:gd name="connsiteY6" fmla="*/ 3994791 h 4095750"/>
              <a:gd name="connsiteX7" fmla="*/ 2947444 w 3077986"/>
              <a:gd name="connsiteY7" fmla="*/ 4072203 h 4095750"/>
              <a:gd name="connsiteX8" fmla="*/ 2949711 w 3077986"/>
              <a:gd name="connsiteY8" fmla="*/ 4095750 h 4095750"/>
              <a:gd name="connsiteX9" fmla="*/ 2826915 w 3077986"/>
              <a:gd name="connsiteY9" fmla="*/ 4095750 h 4095750"/>
              <a:gd name="connsiteX10" fmla="*/ 2825897 w 3077986"/>
              <a:gd name="connsiteY10" fmla="*/ 4090345 h 4095750"/>
              <a:gd name="connsiteX11" fmla="*/ 2739198 w 3077986"/>
              <a:gd name="connsiteY11" fmla="*/ 4074010 h 4095750"/>
              <a:gd name="connsiteX12" fmla="*/ 2685289 w 3077986"/>
              <a:gd name="connsiteY12" fmla="*/ 4095750 h 4095750"/>
              <a:gd name="connsiteX13" fmla="*/ 2430801 w 3077986"/>
              <a:gd name="connsiteY13" fmla="*/ 4095750 h 4095750"/>
              <a:gd name="connsiteX14" fmla="*/ 2353424 w 3077986"/>
              <a:gd name="connsiteY14" fmla="*/ 4078557 h 4095750"/>
              <a:gd name="connsiteX15" fmla="*/ 2191278 w 3077986"/>
              <a:gd name="connsiteY15" fmla="*/ 4077667 h 4095750"/>
              <a:gd name="connsiteX16" fmla="*/ 2125831 w 3077986"/>
              <a:gd name="connsiteY16" fmla="*/ 4095750 h 4095750"/>
              <a:gd name="connsiteX17" fmla="*/ 178983 w 3077986"/>
              <a:gd name="connsiteY17" fmla="*/ 4095750 h 4095750"/>
              <a:gd name="connsiteX18" fmla="*/ 178258 w 3077986"/>
              <a:gd name="connsiteY18" fmla="*/ 4091765 h 4095750"/>
              <a:gd name="connsiteX19" fmla="*/ 135588 w 3077986"/>
              <a:gd name="connsiteY19" fmla="*/ 4007769 h 4095750"/>
              <a:gd name="connsiteX20" fmla="*/ 41261 w 3077986"/>
              <a:gd name="connsiteY20" fmla="*/ 3969935 h 4095750"/>
              <a:gd name="connsiteX21" fmla="*/ 7916 w 3077986"/>
              <a:gd name="connsiteY21" fmla="*/ 3981790 h 4095750"/>
              <a:gd name="connsiteX22" fmla="*/ 0 w 3077986"/>
              <a:gd name="connsiteY22" fmla="*/ 3983945 h 4095750"/>
              <a:gd name="connsiteX23" fmla="*/ 0 w 3077986"/>
              <a:gd name="connsiteY23" fmla="*/ 3728591 h 4095750"/>
              <a:gd name="connsiteX24" fmla="*/ 15012 w 3077986"/>
              <a:gd name="connsiteY24" fmla="*/ 3734086 h 4095750"/>
              <a:gd name="connsiteX25" fmla="*/ 178324 w 3077986"/>
              <a:gd name="connsiteY25" fmla="*/ 3726145 h 4095750"/>
              <a:gd name="connsiteX26" fmla="*/ 116775 w 3077986"/>
              <a:gd name="connsiteY26" fmla="*/ 3532779 h 4095750"/>
              <a:gd name="connsiteX27" fmla="*/ 68544 w 3077986"/>
              <a:gd name="connsiteY27" fmla="*/ 3487779 h 4095750"/>
              <a:gd name="connsiteX28" fmla="*/ 110503 w 3077986"/>
              <a:gd name="connsiteY28" fmla="*/ 3455820 h 4095750"/>
              <a:gd name="connsiteX29" fmla="*/ 190931 w 3077986"/>
              <a:gd name="connsiteY29" fmla="*/ 3261292 h 4095750"/>
              <a:gd name="connsiteX30" fmla="*/ 81280 w 3077986"/>
              <a:gd name="connsiteY30" fmla="*/ 3250833 h 4095750"/>
              <a:gd name="connsiteX31" fmla="*/ 0 w 3077986"/>
              <a:gd name="connsiteY31" fmla="*/ 3256729 h 4095750"/>
              <a:gd name="connsiteX32" fmla="*/ 0 w 3077986"/>
              <a:gd name="connsiteY32" fmla="*/ 196988 h 4095750"/>
              <a:gd name="connsiteX33" fmla="*/ 5868 w 3077986"/>
              <a:gd name="connsiteY33" fmla="*/ 173797 h 4095750"/>
              <a:gd name="connsiteX34" fmla="*/ 17275 w 3077986"/>
              <a:gd name="connsiteY34" fmla="*/ 154393 h 4095750"/>
              <a:gd name="connsiteX35" fmla="*/ 83478 w 3077986"/>
              <a:gd name="connsiteY35" fmla="*/ 122371 h 4095750"/>
              <a:gd name="connsiteX36" fmla="*/ 185048 w 3077986"/>
              <a:gd name="connsiteY36" fmla="*/ 139157 h 4095750"/>
              <a:gd name="connsiteX37" fmla="*/ 255195 w 3077986"/>
              <a:gd name="connsiteY37" fmla="*/ 139157 h 4095750"/>
              <a:gd name="connsiteX38" fmla="*/ 248794 w 3077986"/>
              <a:gd name="connsiteY38" fmla="*/ 71946 h 4095750"/>
              <a:gd name="connsiteX39" fmla="*/ 242394 w 3077986"/>
              <a:gd name="connsiteY39" fmla="*/ 4736 h 4095750"/>
              <a:gd name="connsiteX40" fmla="*/ 1181467 w 3077986"/>
              <a:gd name="connsiteY40" fmla="*/ 4736 h 4095750"/>
              <a:gd name="connsiteX41" fmla="*/ 2182995 w 3077986"/>
              <a:gd name="connsiteY41" fmla="*/ 36824 h 4095750"/>
              <a:gd name="connsiteX42" fmla="*/ 2388461 w 3077986"/>
              <a:gd name="connsiteY42" fmla="*/ 306310 h 4095750"/>
              <a:gd name="connsiteX43" fmla="*/ 2428417 w 3077986"/>
              <a:gd name="connsiteY43" fmla="*/ 288297 h 4095750"/>
              <a:gd name="connsiteX44" fmla="*/ 2404624 w 3077986"/>
              <a:gd name="connsiteY44" fmla="*/ 73689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77986" h="4095750">
                <a:moveTo>
                  <a:pt x="2371146" y="0"/>
                </a:moveTo>
                <a:lnTo>
                  <a:pt x="2372905" y="0"/>
                </a:lnTo>
                <a:lnTo>
                  <a:pt x="2480007" y="9966"/>
                </a:lnTo>
                <a:cubicBezTo>
                  <a:pt x="2650884" y="25913"/>
                  <a:pt x="2818270" y="131215"/>
                  <a:pt x="2955656" y="309280"/>
                </a:cubicBezTo>
                <a:cubicBezTo>
                  <a:pt x="3082243" y="473270"/>
                  <a:pt x="3077719" y="399151"/>
                  <a:pt x="3077978" y="2301821"/>
                </a:cubicBezTo>
                <a:cubicBezTo>
                  <a:pt x="3078171" y="3795550"/>
                  <a:pt x="3075391" y="3984591"/>
                  <a:pt x="3052892" y="3975939"/>
                </a:cubicBezTo>
                <a:cubicBezTo>
                  <a:pt x="3038927" y="3970580"/>
                  <a:pt x="3007894" y="3979103"/>
                  <a:pt x="2983907" y="3994791"/>
                </a:cubicBezTo>
                <a:cubicBezTo>
                  <a:pt x="2949577" y="4017260"/>
                  <a:pt x="2941819" y="4033723"/>
                  <a:pt x="2947444" y="4072203"/>
                </a:cubicBezTo>
                <a:lnTo>
                  <a:pt x="2949711" y="4095750"/>
                </a:lnTo>
                <a:lnTo>
                  <a:pt x="2826915" y="4095750"/>
                </a:lnTo>
                <a:lnTo>
                  <a:pt x="2825897" y="4090345"/>
                </a:lnTo>
                <a:cubicBezTo>
                  <a:pt x="2825897" y="4040437"/>
                  <a:pt x="2809606" y="4037403"/>
                  <a:pt x="2739198" y="4074010"/>
                </a:cubicBezTo>
                <a:lnTo>
                  <a:pt x="2685289" y="4095750"/>
                </a:lnTo>
                <a:lnTo>
                  <a:pt x="2430801" y="4095750"/>
                </a:lnTo>
                <a:lnTo>
                  <a:pt x="2353424" y="4078557"/>
                </a:lnTo>
                <a:cubicBezTo>
                  <a:pt x="2296023" y="4069944"/>
                  <a:pt x="2239806" y="4069639"/>
                  <a:pt x="2191278" y="4077667"/>
                </a:cubicBezTo>
                <a:lnTo>
                  <a:pt x="2125831" y="4095750"/>
                </a:lnTo>
                <a:lnTo>
                  <a:pt x="178983" y="4095750"/>
                </a:lnTo>
                <a:lnTo>
                  <a:pt x="178258" y="4091765"/>
                </a:lnTo>
                <a:cubicBezTo>
                  <a:pt x="182591" y="4074656"/>
                  <a:pt x="164747" y="4039469"/>
                  <a:pt x="135588" y="4007769"/>
                </a:cubicBezTo>
                <a:cubicBezTo>
                  <a:pt x="91560" y="3959863"/>
                  <a:pt x="79988" y="3955279"/>
                  <a:pt x="41261" y="3969935"/>
                </a:cubicBezTo>
                <a:cubicBezTo>
                  <a:pt x="29106" y="3974552"/>
                  <a:pt x="17242" y="3978748"/>
                  <a:pt x="7916" y="3981790"/>
                </a:cubicBezTo>
                <a:lnTo>
                  <a:pt x="0" y="3983945"/>
                </a:lnTo>
                <a:lnTo>
                  <a:pt x="0" y="3728591"/>
                </a:lnTo>
                <a:lnTo>
                  <a:pt x="15012" y="3734086"/>
                </a:lnTo>
                <a:cubicBezTo>
                  <a:pt x="64859" y="3760751"/>
                  <a:pt x="166945" y="3755779"/>
                  <a:pt x="178324" y="3726145"/>
                </a:cubicBezTo>
                <a:cubicBezTo>
                  <a:pt x="196943" y="3677723"/>
                  <a:pt x="165199" y="3577973"/>
                  <a:pt x="116775" y="3532779"/>
                </a:cubicBezTo>
                <a:lnTo>
                  <a:pt x="68544" y="3487779"/>
                </a:lnTo>
                <a:lnTo>
                  <a:pt x="110503" y="3455820"/>
                </a:lnTo>
                <a:cubicBezTo>
                  <a:pt x="154985" y="3421924"/>
                  <a:pt x="209227" y="3290797"/>
                  <a:pt x="190931" y="3261292"/>
                </a:cubicBezTo>
                <a:cubicBezTo>
                  <a:pt x="184531" y="3250898"/>
                  <a:pt x="139662" y="3246636"/>
                  <a:pt x="81280" y="3250833"/>
                </a:cubicBezTo>
                <a:lnTo>
                  <a:pt x="0" y="3256729"/>
                </a:lnTo>
                <a:lnTo>
                  <a:pt x="0" y="196988"/>
                </a:lnTo>
                <a:lnTo>
                  <a:pt x="5868" y="173797"/>
                </a:lnTo>
                <a:cubicBezTo>
                  <a:pt x="9179" y="165908"/>
                  <a:pt x="12960" y="160446"/>
                  <a:pt x="17275" y="154393"/>
                </a:cubicBezTo>
                <a:cubicBezTo>
                  <a:pt x="45527" y="114687"/>
                  <a:pt x="57941" y="108683"/>
                  <a:pt x="83478" y="122371"/>
                </a:cubicBezTo>
                <a:cubicBezTo>
                  <a:pt x="100740" y="131602"/>
                  <a:pt x="146449" y="139157"/>
                  <a:pt x="185048" y="139157"/>
                </a:cubicBezTo>
                <a:lnTo>
                  <a:pt x="255195" y="139157"/>
                </a:lnTo>
                <a:lnTo>
                  <a:pt x="248794" y="71946"/>
                </a:lnTo>
                <a:lnTo>
                  <a:pt x="242394" y="4736"/>
                </a:lnTo>
                <a:lnTo>
                  <a:pt x="1181467" y="4736"/>
                </a:lnTo>
                <a:cubicBezTo>
                  <a:pt x="2072506" y="4736"/>
                  <a:pt x="2123775" y="6350"/>
                  <a:pt x="2182995" y="36824"/>
                </a:cubicBezTo>
                <a:cubicBezTo>
                  <a:pt x="2287668" y="90540"/>
                  <a:pt x="2388461" y="222765"/>
                  <a:pt x="2388461" y="306310"/>
                </a:cubicBezTo>
                <a:cubicBezTo>
                  <a:pt x="2388461" y="359704"/>
                  <a:pt x="2416649" y="346920"/>
                  <a:pt x="2428417" y="288297"/>
                </a:cubicBezTo>
                <a:cubicBezTo>
                  <a:pt x="2445613" y="202235"/>
                  <a:pt x="2440053" y="151617"/>
                  <a:pt x="2404624" y="73689"/>
                </a:cubicBezTo>
                <a:close/>
              </a:path>
            </a:pathLst>
          </a:custGeom>
          <a:solidFill>
            <a:schemeClr val="accent4">
              <a:lumMod val="40000"/>
              <a:lumOff val="60000"/>
            </a:schemeClr>
          </a:solidFill>
        </p:spPr>
        <p:txBody>
          <a:bodyPr wrap="square">
            <a:noAutofit/>
          </a:bodyPr>
          <a:lstStyle/>
          <a:p>
            <a:endParaRPr lang="fr-FR"/>
          </a:p>
        </p:txBody>
      </p:sp>
      <p:sp>
        <p:nvSpPr>
          <p:cNvPr id="44" name="Espace réservé pour une image  43">
            <a:extLst>
              <a:ext uri="{FF2B5EF4-FFF2-40B4-BE49-F238E27FC236}">
                <a16:creationId xmlns:a16="http://schemas.microsoft.com/office/drawing/2014/main" id="{EE418B02-D6F0-6FB2-95A3-D38B95694D75}"/>
              </a:ext>
            </a:extLst>
          </p:cNvPr>
          <p:cNvSpPr>
            <a:spLocks noGrp="1"/>
          </p:cNvSpPr>
          <p:nvPr>
            <p:ph type="pic" sz="quarter" idx="15"/>
          </p:nvPr>
        </p:nvSpPr>
        <p:spPr>
          <a:xfrm>
            <a:off x="9105900" y="4229100"/>
            <a:ext cx="2965450" cy="2536763"/>
          </a:xfrm>
          <a:custGeom>
            <a:avLst/>
            <a:gdLst>
              <a:gd name="connsiteX0" fmla="*/ 218019 w 3078236"/>
              <a:gd name="connsiteY0" fmla="*/ 0 h 2628900"/>
              <a:gd name="connsiteX1" fmla="*/ 573779 w 3078236"/>
              <a:gd name="connsiteY1" fmla="*/ 0 h 2628900"/>
              <a:gd name="connsiteX2" fmla="*/ 1288339 w 3078236"/>
              <a:gd name="connsiteY2" fmla="*/ 476 h 2628900"/>
              <a:gd name="connsiteX3" fmla="*/ 2403008 w 3078236"/>
              <a:gd name="connsiteY3" fmla="*/ 24394 h 2628900"/>
              <a:gd name="connsiteX4" fmla="*/ 2534122 w 3078236"/>
              <a:gd name="connsiteY4" fmla="*/ 190587 h 2628900"/>
              <a:gd name="connsiteX5" fmla="*/ 2499081 w 3078236"/>
              <a:gd name="connsiteY5" fmla="*/ 292674 h 2628900"/>
              <a:gd name="connsiteX6" fmla="*/ 2454212 w 3078236"/>
              <a:gd name="connsiteY6" fmla="*/ 334353 h 2628900"/>
              <a:gd name="connsiteX7" fmla="*/ 2511753 w 3078236"/>
              <a:gd name="connsiteY7" fmla="*/ 353409 h 2628900"/>
              <a:gd name="connsiteX8" fmla="*/ 2703834 w 3078236"/>
              <a:gd name="connsiteY8" fmla="*/ 154354 h 2628900"/>
              <a:gd name="connsiteX9" fmla="*/ 2699179 w 3078236"/>
              <a:gd name="connsiteY9" fmla="*/ 84480 h 2628900"/>
              <a:gd name="connsiteX10" fmla="*/ 2775403 w 3078236"/>
              <a:gd name="connsiteY10" fmla="*/ 109759 h 2628900"/>
              <a:gd name="connsiteX11" fmla="*/ 3023605 w 3078236"/>
              <a:gd name="connsiteY11" fmla="*/ 101527 h 2628900"/>
              <a:gd name="connsiteX12" fmla="*/ 3078236 w 3078236"/>
              <a:gd name="connsiteY12" fmla="*/ 68081 h 2628900"/>
              <a:gd name="connsiteX13" fmla="*/ 3078236 w 3078236"/>
              <a:gd name="connsiteY13" fmla="*/ 1161558 h 2628900"/>
              <a:gd name="connsiteX14" fmla="*/ 3078236 w 3078236"/>
              <a:gd name="connsiteY14" fmla="*/ 2255032 h 2628900"/>
              <a:gd name="connsiteX15" fmla="*/ 3038345 w 3078236"/>
              <a:gd name="connsiteY15" fmla="*/ 2273247 h 2628900"/>
              <a:gd name="connsiteX16" fmla="*/ 2962119 w 3078236"/>
              <a:gd name="connsiteY16" fmla="*/ 2242199 h 2628900"/>
              <a:gd name="connsiteX17" fmla="*/ 2871672 w 3078236"/>
              <a:gd name="connsiteY17" fmla="*/ 2193198 h 2628900"/>
              <a:gd name="connsiteX18" fmla="*/ 2741785 w 3078236"/>
              <a:gd name="connsiteY18" fmla="*/ 2277266 h 2628900"/>
              <a:gd name="connsiteX19" fmla="*/ 2679526 w 3078236"/>
              <a:gd name="connsiteY19" fmla="*/ 2349796 h 2628900"/>
              <a:gd name="connsiteX20" fmla="*/ 2701184 w 3078236"/>
              <a:gd name="connsiteY20" fmla="*/ 2529018 h 2628900"/>
              <a:gd name="connsiteX21" fmla="*/ 2656315 w 3078236"/>
              <a:gd name="connsiteY21" fmla="*/ 2555139 h 2628900"/>
              <a:gd name="connsiteX22" fmla="*/ 2530501 w 3078236"/>
              <a:gd name="connsiteY22" fmla="*/ 2605309 h 2628900"/>
              <a:gd name="connsiteX23" fmla="*/ 2526100 w 3078236"/>
              <a:gd name="connsiteY23" fmla="*/ 2628900 h 2628900"/>
              <a:gd name="connsiteX24" fmla="*/ 387731 w 3078236"/>
              <a:gd name="connsiteY24" fmla="*/ 2628900 h 2628900"/>
              <a:gd name="connsiteX25" fmla="*/ 360424 w 3078236"/>
              <a:gd name="connsiteY25" fmla="*/ 2623376 h 2628900"/>
              <a:gd name="connsiteX26" fmla="*/ 291593 w 3078236"/>
              <a:gd name="connsiteY26" fmla="*/ 2615939 h 2628900"/>
              <a:gd name="connsiteX27" fmla="*/ 38223 w 3078236"/>
              <a:gd name="connsiteY27" fmla="*/ 2518323 h 2628900"/>
              <a:gd name="connsiteX28" fmla="*/ 0 w 3078236"/>
              <a:gd name="connsiteY28" fmla="*/ 2489073 h 2628900"/>
              <a:gd name="connsiteX29" fmla="*/ 0 w 3078236"/>
              <a:gd name="connsiteY29" fmla="*/ 283669 h 2628900"/>
              <a:gd name="connsiteX30" fmla="*/ 33245 w 3078236"/>
              <a:gd name="connsiteY30" fmla="*/ 261562 h 2628900"/>
              <a:gd name="connsiteX31" fmla="*/ 73716 w 3078236"/>
              <a:gd name="connsiteY31" fmla="*/ 180281 h 2628900"/>
              <a:gd name="connsiteX32" fmla="*/ 94470 w 3078236"/>
              <a:gd name="connsiteY32" fmla="*/ 152085 h 2628900"/>
              <a:gd name="connsiteX33" fmla="*/ 171793 w 3078236"/>
              <a:gd name="connsiteY33" fmla="*/ 153641 h 2628900"/>
              <a:gd name="connsiteX34" fmla="*/ 218019 w 3078236"/>
              <a:gd name="connsiteY34" fmla="*/ 67822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78236" h="2628900">
                <a:moveTo>
                  <a:pt x="218019" y="0"/>
                </a:moveTo>
                <a:lnTo>
                  <a:pt x="573779" y="0"/>
                </a:lnTo>
                <a:lnTo>
                  <a:pt x="1288339" y="476"/>
                </a:lnTo>
                <a:cubicBezTo>
                  <a:pt x="2161207" y="1060"/>
                  <a:pt x="2366866" y="5532"/>
                  <a:pt x="2403008" y="24394"/>
                </a:cubicBezTo>
                <a:cubicBezTo>
                  <a:pt x="2472897" y="60887"/>
                  <a:pt x="2523519" y="124991"/>
                  <a:pt x="2534122" y="190587"/>
                </a:cubicBezTo>
                <a:cubicBezTo>
                  <a:pt x="2542333" y="241274"/>
                  <a:pt x="2536708" y="257673"/>
                  <a:pt x="2499081" y="292674"/>
                </a:cubicBezTo>
                <a:lnTo>
                  <a:pt x="2454212" y="334353"/>
                </a:lnTo>
                <a:lnTo>
                  <a:pt x="2511753" y="353409"/>
                </a:lnTo>
                <a:cubicBezTo>
                  <a:pt x="2625994" y="391198"/>
                  <a:pt x="2722195" y="291508"/>
                  <a:pt x="2703834" y="154354"/>
                </a:cubicBezTo>
                <a:cubicBezTo>
                  <a:pt x="2698728" y="115917"/>
                  <a:pt x="2696593" y="84480"/>
                  <a:pt x="2699179" y="84480"/>
                </a:cubicBezTo>
                <a:cubicBezTo>
                  <a:pt x="2701766" y="84480"/>
                  <a:pt x="2736097" y="95824"/>
                  <a:pt x="2775403" y="109759"/>
                </a:cubicBezTo>
                <a:cubicBezTo>
                  <a:pt x="2872964" y="144242"/>
                  <a:pt x="2958305" y="141390"/>
                  <a:pt x="3023605" y="101527"/>
                </a:cubicBezTo>
                <a:lnTo>
                  <a:pt x="3078236" y="68081"/>
                </a:lnTo>
                <a:lnTo>
                  <a:pt x="3078236" y="1161558"/>
                </a:lnTo>
                <a:lnTo>
                  <a:pt x="3078236" y="2255032"/>
                </a:lnTo>
                <a:lnTo>
                  <a:pt x="3038345" y="2273247"/>
                </a:lnTo>
                <a:cubicBezTo>
                  <a:pt x="3003498" y="2289192"/>
                  <a:pt x="2993928" y="2285303"/>
                  <a:pt x="2962119" y="2242199"/>
                </a:cubicBezTo>
                <a:cubicBezTo>
                  <a:pt x="2934966" y="2205383"/>
                  <a:pt x="2912209" y="2193002"/>
                  <a:pt x="2871672" y="2193198"/>
                </a:cubicBezTo>
                <a:cubicBezTo>
                  <a:pt x="2806114" y="2193522"/>
                  <a:pt x="2793571" y="2201624"/>
                  <a:pt x="2741785" y="2277266"/>
                </a:cubicBezTo>
                <a:cubicBezTo>
                  <a:pt x="2719545" y="2309740"/>
                  <a:pt x="2691550" y="2342408"/>
                  <a:pt x="2679526" y="2349796"/>
                </a:cubicBezTo>
                <a:cubicBezTo>
                  <a:pt x="2641703" y="2373132"/>
                  <a:pt x="2653729" y="2472497"/>
                  <a:pt x="2701184" y="2529018"/>
                </a:cubicBezTo>
                <a:cubicBezTo>
                  <a:pt x="2751678" y="2589168"/>
                  <a:pt x="2751999" y="2588974"/>
                  <a:pt x="2656315" y="2555139"/>
                </a:cubicBezTo>
                <a:cubicBezTo>
                  <a:pt x="2564508" y="2522667"/>
                  <a:pt x="2544466" y="2530638"/>
                  <a:pt x="2530501" y="2605309"/>
                </a:cubicBezTo>
                <a:lnTo>
                  <a:pt x="2526100" y="2628900"/>
                </a:lnTo>
                <a:lnTo>
                  <a:pt x="387731" y="2628900"/>
                </a:lnTo>
                <a:lnTo>
                  <a:pt x="360424" y="2623376"/>
                </a:lnTo>
                <a:cubicBezTo>
                  <a:pt x="335638" y="2619115"/>
                  <a:pt x="310698" y="2616295"/>
                  <a:pt x="291593" y="2615939"/>
                </a:cubicBezTo>
                <a:cubicBezTo>
                  <a:pt x="210456" y="2614448"/>
                  <a:pt x="116645" y="2578279"/>
                  <a:pt x="38223" y="2518323"/>
                </a:cubicBezTo>
                <a:lnTo>
                  <a:pt x="0" y="2489073"/>
                </a:lnTo>
                <a:lnTo>
                  <a:pt x="0" y="283669"/>
                </a:lnTo>
                <a:lnTo>
                  <a:pt x="33245" y="261562"/>
                </a:lnTo>
                <a:cubicBezTo>
                  <a:pt x="75720" y="233302"/>
                  <a:pt x="82314" y="220079"/>
                  <a:pt x="73716" y="180281"/>
                </a:cubicBezTo>
                <a:cubicBezTo>
                  <a:pt x="64470" y="137436"/>
                  <a:pt x="66474" y="134649"/>
                  <a:pt x="94470" y="152085"/>
                </a:cubicBezTo>
                <a:cubicBezTo>
                  <a:pt x="116775" y="165956"/>
                  <a:pt x="138498" y="166409"/>
                  <a:pt x="171793" y="153641"/>
                </a:cubicBezTo>
                <a:cubicBezTo>
                  <a:pt x="211684" y="138343"/>
                  <a:pt x="218019" y="126547"/>
                  <a:pt x="218019" y="67822"/>
                </a:cubicBezTo>
                <a:close/>
              </a:path>
            </a:pathLst>
          </a:custGeom>
          <a:solidFill>
            <a:schemeClr val="accent1">
              <a:lumMod val="60000"/>
              <a:lumOff val="40000"/>
            </a:schemeClr>
          </a:solidFill>
        </p:spPr>
        <p:txBody>
          <a:bodyPr wrap="square">
            <a:noAutofit/>
          </a:bodyPr>
          <a:lstStyle/>
          <a:p>
            <a:endParaRPr lang="fr-FR"/>
          </a:p>
        </p:txBody>
      </p:sp>
      <p:sp>
        <p:nvSpPr>
          <p:cNvPr id="22" name="Espace réservé du numéro de diapositive 5">
            <a:extLst>
              <a:ext uri="{FF2B5EF4-FFF2-40B4-BE49-F238E27FC236}">
                <a16:creationId xmlns:a16="http://schemas.microsoft.com/office/drawing/2014/main" id="{CBB603C7-7D09-3FC5-73F0-653F432B83A2}"/>
              </a:ext>
            </a:extLst>
          </p:cNvPr>
          <p:cNvSpPr>
            <a:spLocks noGrp="1"/>
          </p:cNvSpPr>
          <p:nvPr>
            <p:ph type="sldNum" sz="quarter" idx="16"/>
          </p:nvPr>
        </p:nvSpPr>
        <p:spPr>
          <a:xfrm>
            <a:off x="11523216" y="6400738"/>
            <a:ext cx="668784" cy="365125"/>
          </a:xfrm>
          <a:noFill/>
        </p:spPr>
        <p:txBody>
          <a:bodyPr/>
          <a:lstStyle>
            <a:lvl1pPr algn="ctr">
              <a:defRPr sz="1400"/>
            </a:lvl1pPr>
          </a:lstStyle>
          <a:p>
            <a:fld id="{D350E82D-729B-46C3-834A-8DDD94776524}" type="slidenum">
              <a:rPr lang="fr-FR" smtClean="0"/>
              <a:pPr/>
              <a:t>‹N°›</a:t>
            </a:fld>
            <a:endParaRPr lang="fr-FR"/>
          </a:p>
        </p:txBody>
      </p:sp>
    </p:spTree>
    <p:extLst>
      <p:ext uri="{BB962C8B-B14F-4D97-AF65-F5344CB8AC3E}">
        <p14:creationId xmlns:p14="http://schemas.microsoft.com/office/powerpoint/2010/main" val="4099027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lage_0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18380D-6112-78D3-1D26-A7B73A8D212D}"/>
              </a:ext>
            </a:extLst>
          </p:cNvPr>
          <p:cNvSpPr/>
          <p:nvPr userDrawn="1"/>
        </p:nvSpPr>
        <p:spPr>
          <a:xfrm>
            <a:off x="0" y="0"/>
            <a:ext cx="12192000" cy="6858000"/>
          </a:xfrm>
          <a:prstGeom prst="rect">
            <a:avLst/>
          </a:prstGeom>
          <a:solidFill>
            <a:srgbClr val="FBF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itre 1">
            <a:extLst>
              <a:ext uri="{FF2B5EF4-FFF2-40B4-BE49-F238E27FC236}">
                <a16:creationId xmlns:a16="http://schemas.microsoft.com/office/drawing/2014/main" id="{A8782B48-B27F-BFE9-9581-91356E004388}"/>
              </a:ext>
            </a:extLst>
          </p:cNvPr>
          <p:cNvSpPr>
            <a:spLocks noGrp="1"/>
          </p:cNvSpPr>
          <p:nvPr>
            <p:ph type="title"/>
          </p:nvPr>
        </p:nvSpPr>
        <p:spPr>
          <a:xfrm>
            <a:off x="120650" y="98425"/>
            <a:ext cx="1689100" cy="234950"/>
          </a:xfrm>
        </p:spPr>
        <p:txBody>
          <a:bodyPr anchor="b">
            <a:noAutofit/>
          </a:bodyPr>
          <a:lstStyle>
            <a:lvl1pPr algn="l">
              <a:defRPr sz="1100" b="0" i="1">
                <a:latin typeface="Segoe UI Semilight" panose="020B0402040204020203" pitchFamily="34" charset="0"/>
                <a:cs typeface="Segoe UI Semilight" panose="020B0402040204020203" pitchFamily="34" charset="0"/>
              </a:defRPr>
            </a:lvl1pPr>
          </a:lstStyle>
          <a:p>
            <a:r>
              <a:rPr lang="fr-FR" dirty="0"/>
              <a:t>Modifiez le style du titre</a:t>
            </a:r>
          </a:p>
        </p:txBody>
      </p:sp>
      <p:sp>
        <p:nvSpPr>
          <p:cNvPr id="18" name="Espace réservé du texte 9">
            <a:extLst>
              <a:ext uri="{FF2B5EF4-FFF2-40B4-BE49-F238E27FC236}">
                <a16:creationId xmlns:a16="http://schemas.microsoft.com/office/drawing/2014/main" id="{61EEB7B2-5DE7-CD26-E3F7-E242E417BB58}"/>
              </a:ext>
            </a:extLst>
          </p:cNvPr>
          <p:cNvSpPr>
            <a:spLocks noGrp="1"/>
          </p:cNvSpPr>
          <p:nvPr>
            <p:ph type="body" sz="quarter" idx="12" hasCustomPrompt="1"/>
          </p:nvPr>
        </p:nvSpPr>
        <p:spPr>
          <a:xfrm>
            <a:off x="120650" y="352425"/>
            <a:ext cx="2460625" cy="304800"/>
          </a:xfrm>
        </p:spPr>
        <p:txBody>
          <a:bodyPr>
            <a:noAutofit/>
          </a:bodyPr>
          <a:lstStyle>
            <a:lvl1pPr marL="0" indent="0">
              <a:buNone/>
              <a:defRPr sz="1400" b="1">
                <a:latin typeface="Segoe UI Semilight" panose="020B0402040204020203" pitchFamily="34" charset="0"/>
                <a:cs typeface="Segoe UI Semilight" panose="020B0402040204020203" pitchFamily="34" charset="0"/>
              </a:defRPr>
            </a:lvl1pPr>
          </a:lstStyle>
          <a:p>
            <a:pPr lvl="0"/>
            <a:r>
              <a:rPr lang="fr-FR" dirty="0"/>
              <a:t>Modifiez le style du titre</a:t>
            </a:r>
          </a:p>
        </p:txBody>
      </p:sp>
      <p:sp>
        <p:nvSpPr>
          <p:cNvPr id="9" name="Espace réservé pour une image  8">
            <a:extLst>
              <a:ext uri="{FF2B5EF4-FFF2-40B4-BE49-F238E27FC236}">
                <a16:creationId xmlns:a16="http://schemas.microsoft.com/office/drawing/2014/main" id="{0DE81869-CC59-FB49-17B5-3001800DD034}"/>
              </a:ext>
            </a:extLst>
          </p:cNvPr>
          <p:cNvSpPr>
            <a:spLocks noGrp="1"/>
          </p:cNvSpPr>
          <p:nvPr>
            <p:ph type="pic" sz="quarter" idx="15"/>
          </p:nvPr>
        </p:nvSpPr>
        <p:spPr>
          <a:xfrm>
            <a:off x="9105900" y="92137"/>
            <a:ext cx="2965450" cy="6635440"/>
          </a:xfrm>
          <a:custGeom>
            <a:avLst/>
            <a:gdLst>
              <a:gd name="connsiteX0" fmla="*/ 254446 w 2965450"/>
              <a:gd name="connsiteY0" fmla="*/ 0 h 6635440"/>
              <a:gd name="connsiteX1" fmla="*/ 1878054 w 2965450"/>
              <a:gd name="connsiteY1" fmla="*/ 0 h 6635440"/>
              <a:gd name="connsiteX2" fmla="*/ 1879068 w 2965450"/>
              <a:gd name="connsiteY2" fmla="*/ 16 h 6635440"/>
              <a:gd name="connsiteX3" fmla="*/ 2129535 w 2965450"/>
              <a:gd name="connsiteY3" fmla="*/ 24225 h 6635440"/>
              <a:gd name="connsiteX4" fmla="*/ 2324329 w 2965450"/>
              <a:gd name="connsiteY4" fmla="*/ 239390 h 6635440"/>
              <a:gd name="connsiteX5" fmla="*/ 2378376 w 2965450"/>
              <a:gd name="connsiteY5" fmla="*/ 191622 h 6635440"/>
              <a:gd name="connsiteX6" fmla="*/ 2344680 w 2965450"/>
              <a:gd name="connsiteY6" fmla="*/ 47139 h 6635440"/>
              <a:gd name="connsiteX7" fmla="*/ 2315749 w 2965450"/>
              <a:gd name="connsiteY7" fmla="*/ 0 h 6635440"/>
              <a:gd name="connsiteX8" fmla="*/ 2407724 w 2965450"/>
              <a:gd name="connsiteY8" fmla="*/ 0 h 6635440"/>
              <a:gd name="connsiteX9" fmla="*/ 2424992 w 2965450"/>
              <a:gd name="connsiteY9" fmla="*/ 1438 h 6635440"/>
              <a:gd name="connsiteX10" fmla="*/ 2770754 w 2965450"/>
              <a:gd name="connsiteY10" fmla="*/ 169786 h 6635440"/>
              <a:gd name="connsiteX11" fmla="*/ 2959136 w 2965450"/>
              <a:gd name="connsiteY11" fmla="*/ 405641 h 6635440"/>
              <a:gd name="connsiteX12" fmla="*/ 2965450 w 2965450"/>
              <a:gd name="connsiteY12" fmla="*/ 425730 h 6635440"/>
              <a:gd name="connsiteX13" fmla="*/ 2965450 w 2965450"/>
              <a:gd name="connsiteY13" fmla="*/ 5502277 h 6635440"/>
              <a:gd name="connsiteX14" fmla="*/ 2933789 w 2965450"/>
              <a:gd name="connsiteY14" fmla="*/ 5509178 h 6635440"/>
              <a:gd name="connsiteX15" fmla="*/ 2827097 w 2965450"/>
              <a:gd name="connsiteY15" fmla="*/ 5602738 h 6635440"/>
              <a:gd name="connsiteX16" fmla="*/ 2957287 w 2965450"/>
              <a:gd name="connsiteY16" fmla="*/ 5695409 h 6635440"/>
              <a:gd name="connsiteX17" fmla="*/ 2965450 w 2965450"/>
              <a:gd name="connsiteY17" fmla="*/ 5689285 h 6635440"/>
              <a:gd name="connsiteX18" fmla="*/ 2965450 w 2965450"/>
              <a:gd name="connsiteY18" fmla="*/ 5830889 h 6635440"/>
              <a:gd name="connsiteX19" fmla="*/ 2937967 w 2965450"/>
              <a:gd name="connsiteY19" fmla="*/ 5828390 h 6635440"/>
              <a:gd name="connsiteX20" fmla="*/ 2935769 w 2965450"/>
              <a:gd name="connsiteY20" fmla="*/ 5912043 h 6635440"/>
              <a:gd name="connsiteX21" fmla="*/ 2965450 w 2965450"/>
              <a:gd name="connsiteY21" fmla="*/ 5974010 h 6635440"/>
              <a:gd name="connsiteX22" fmla="*/ 2965450 w 2965450"/>
              <a:gd name="connsiteY22" fmla="*/ 6225865 h 6635440"/>
              <a:gd name="connsiteX23" fmla="*/ 2960254 w 2965450"/>
              <a:gd name="connsiteY23" fmla="*/ 6240831 h 6635440"/>
              <a:gd name="connsiteX24" fmla="*/ 2939501 w 2965450"/>
              <a:gd name="connsiteY24" fmla="*/ 6269106 h 6635440"/>
              <a:gd name="connsiteX25" fmla="*/ 2917920 w 2965450"/>
              <a:gd name="connsiteY25" fmla="*/ 6261610 h 6635440"/>
              <a:gd name="connsiteX26" fmla="*/ 2795882 w 2965450"/>
              <a:gd name="connsiteY26" fmla="*/ 6180964 h 6635440"/>
              <a:gd name="connsiteX27" fmla="*/ 2673329 w 2965450"/>
              <a:gd name="connsiteY27" fmla="*/ 6269542 h 6635440"/>
              <a:gd name="connsiteX28" fmla="*/ 2647561 w 2965450"/>
              <a:gd name="connsiteY28" fmla="*/ 6514443 h 6635440"/>
              <a:gd name="connsiteX29" fmla="*/ 2599282 w 2965450"/>
              <a:gd name="connsiteY29" fmla="*/ 6530403 h 6635440"/>
              <a:gd name="connsiteX30" fmla="*/ 2476730 w 2965450"/>
              <a:gd name="connsiteY30" fmla="*/ 6570514 h 6635440"/>
              <a:gd name="connsiteX31" fmla="*/ 2459130 w 2965450"/>
              <a:gd name="connsiteY31" fmla="*/ 6635440 h 6635440"/>
              <a:gd name="connsiteX32" fmla="*/ 1483423 w 2965450"/>
              <a:gd name="connsiteY32" fmla="*/ 6633736 h 6635440"/>
              <a:gd name="connsiteX33" fmla="*/ 442356 w 2965450"/>
              <a:gd name="connsiteY33" fmla="*/ 6610636 h 6635440"/>
              <a:gd name="connsiteX34" fmla="*/ 442355 w 2965450"/>
              <a:gd name="connsiteY34" fmla="*/ 6610636 h 6635440"/>
              <a:gd name="connsiteX35" fmla="*/ 303462 w 2965450"/>
              <a:gd name="connsiteY35" fmla="*/ 6587635 h 6635440"/>
              <a:gd name="connsiteX36" fmla="*/ 46101 w 2965450"/>
              <a:gd name="connsiteY36" fmla="*/ 6485519 h 6635440"/>
              <a:gd name="connsiteX37" fmla="*/ 9336 w 2965450"/>
              <a:gd name="connsiteY37" fmla="*/ 6451234 h 6635440"/>
              <a:gd name="connsiteX38" fmla="*/ 9336 w 2965450"/>
              <a:gd name="connsiteY38" fmla="*/ 5399406 h 6635440"/>
              <a:gd name="connsiteX39" fmla="*/ 9336 w 2965450"/>
              <a:gd name="connsiteY39" fmla="*/ 4347577 h 6635440"/>
              <a:gd name="connsiteX40" fmla="*/ 51843 w 2965450"/>
              <a:gd name="connsiteY40" fmla="*/ 4319910 h 6635440"/>
              <a:gd name="connsiteX41" fmla="*/ 85247 w 2965450"/>
              <a:gd name="connsiteY41" fmla="*/ 4236513 h 6635440"/>
              <a:gd name="connsiteX42" fmla="*/ 104015 w 2965450"/>
              <a:gd name="connsiteY42" fmla="*/ 4205637 h 6635440"/>
              <a:gd name="connsiteX43" fmla="*/ 232502 w 2965450"/>
              <a:gd name="connsiteY43" fmla="*/ 4191828 h 6635440"/>
              <a:gd name="connsiteX44" fmla="*/ 226609 w 2965450"/>
              <a:gd name="connsiteY44" fmla="*/ 4100645 h 6635440"/>
              <a:gd name="connsiteX45" fmla="*/ 155933 w 2965450"/>
              <a:gd name="connsiteY45" fmla="*/ 4010946 h 6635440"/>
              <a:gd name="connsiteX46" fmla="*/ 123718 w 2965450"/>
              <a:gd name="connsiteY46" fmla="*/ 3990140 h 6635440"/>
              <a:gd name="connsiteX47" fmla="*/ 178626 w 2965450"/>
              <a:gd name="connsiteY47" fmla="*/ 3965837 h 6635440"/>
              <a:gd name="connsiteX48" fmla="*/ 171243 w 2965450"/>
              <a:gd name="connsiteY48" fmla="*/ 3889255 h 6635440"/>
              <a:gd name="connsiteX49" fmla="*/ 52191 w 2965450"/>
              <a:gd name="connsiteY49" fmla="*/ 3829184 h 6635440"/>
              <a:gd name="connsiteX50" fmla="*/ 2826 w 2965450"/>
              <a:gd name="connsiteY50" fmla="*/ 3842517 h 6635440"/>
              <a:gd name="connsiteX51" fmla="*/ 0 w 2965450"/>
              <a:gd name="connsiteY51" fmla="*/ 3843090 h 6635440"/>
              <a:gd name="connsiteX52" fmla="*/ 0 w 2965450"/>
              <a:gd name="connsiteY52" fmla="*/ 3599759 h 6635440"/>
              <a:gd name="connsiteX53" fmla="*/ 6185 w 2965450"/>
              <a:gd name="connsiteY53" fmla="*/ 3590086 h 6635440"/>
              <a:gd name="connsiteX54" fmla="*/ 21591 w 2965450"/>
              <a:gd name="connsiteY54" fmla="*/ 3593098 h 6635440"/>
              <a:gd name="connsiteX55" fmla="*/ 119633 w 2965450"/>
              <a:gd name="connsiteY55" fmla="*/ 3612701 h 6635440"/>
              <a:gd name="connsiteX56" fmla="*/ 189080 w 2965450"/>
              <a:gd name="connsiteY56" fmla="*/ 3619690 h 6635440"/>
              <a:gd name="connsiteX57" fmla="*/ 189080 w 2965450"/>
              <a:gd name="connsiteY57" fmla="*/ 3543625 h 6635440"/>
              <a:gd name="connsiteX58" fmla="*/ 135974 w 2965450"/>
              <a:gd name="connsiteY58" fmla="*/ 3416197 h 6635440"/>
              <a:gd name="connsiteX59" fmla="*/ 82867 w 2965450"/>
              <a:gd name="connsiteY59" fmla="*/ 3364836 h 6635440"/>
              <a:gd name="connsiteX60" fmla="*/ 136982 w 2965450"/>
              <a:gd name="connsiteY60" fmla="*/ 3316132 h 6635440"/>
              <a:gd name="connsiteX61" fmla="*/ 200736 w 2965450"/>
              <a:gd name="connsiteY61" fmla="*/ 3196036 h 6635440"/>
              <a:gd name="connsiteX62" fmla="*/ 210377 w 2965450"/>
              <a:gd name="connsiteY62" fmla="*/ 3124644 h 6635440"/>
              <a:gd name="connsiteX63" fmla="*/ 101686 w 2965450"/>
              <a:gd name="connsiteY63" fmla="*/ 3133310 h 6635440"/>
              <a:gd name="connsiteX64" fmla="*/ 0 w 2965450"/>
              <a:gd name="connsiteY64" fmla="*/ 3141418 h 6635440"/>
              <a:gd name="connsiteX65" fmla="*/ 0 w 2965450"/>
              <a:gd name="connsiteY65" fmla="*/ 176435 h 6635440"/>
              <a:gd name="connsiteX66" fmla="*/ 32327 w 2965450"/>
              <a:gd name="connsiteY66" fmla="*/ 137178 h 6635440"/>
              <a:gd name="connsiteX67" fmla="*/ 104197 w 2965450"/>
              <a:gd name="connsiteY67" fmla="*/ 108772 h 6635440"/>
              <a:gd name="connsiteX68" fmla="*/ 196181 w 2965450"/>
              <a:gd name="connsiteY68" fmla="*/ 126697 h 6635440"/>
              <a:gd name="connsiteX69" fmla="*/ 254446 w 2965450"/>
              <a:gd name="connsiteY69" fmla="*/ 61773 h 663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65450" h="6635440">
                <a:moveTo>
                  <a:pt x="254446" y="0"/>
                </a:moveTo>
                <a:lnTo>
                  <a:pt x="1878054" y="0"/>
                </a:lnTo>
                <a:lnTo>
                  <a:pt x="1879068" y="16"/>
                </a:lnTo>
                <a:cubicBezTo>
                  <a:pt x="2056898" y="3423"/>
                  <a:pt x="2100103" y="10351"/>
                  <a:pt x="2129535" y="24225"/>
                </a:cubicBezTo>
                <a:cubicBezTo>
                  <a:pt x="2216136" y="65046"/>
                  <a:pt x="2291923" y="148758"/>
                  <a:pt x="2324329" y="239390"/>
                </a:cubicBezTo>
                <a:cubicBezTo>
                  <a:pt x="2358796" y="335787"/>
                  <a:pt x="2378107" y="318720"/>
                  <a:pt x="2378376" y="191622"/>
                </a:cubicBezTo>
                <a:cubicBezTo>
                  <a:pt x="2378508" y="129606"/>
                  <a:pt x="2368220" y="85494"/>
                  <a:pt x="2344680" y="47139"/>
                </a:cubicBezTo>
                <a:lnTo>
                  <a:pt x="2315749" y="0"/>
                </a:lnTo>
                <a:lnTo>
                  <a:pt x="2407724" y="0"/>
                </a:lnTo>
                <a:lnTo>
                  <a:pt x="2424992" y="1438"/>
                </a:lnTo>
                <a:cubicBezTo>
                  <a:pt x="2565412" y="13132"/>
                  <a:pt x="2639789" y="49345"/>
                  <a:pt x="2770754" y="169786"/>
                </a:cubicBezTo>
                <a:cubicBezTo>
                  <a:pt x="2867725" y="258966"/>
                  <a:pt x="2927337" y="332935"/>
                  <a:pt x="2959136" y="405641"/>
                </a:cubicBezTo>
                <a:lnTo>
                  <a:pt x="2965450" y="425730"/>
                </a:lnTo>
                <a:lnTo>
                  <a:pt x="2965450" y="5502277"/>
                </a:lnTo>
                <a:lnTo>
                  <a:pt x="2933789" y="5509178"/>
                </a:lnTo>
                <a:cubicBezTo>
                  <a:pt x="2886004" y="5527743"/>
                  <a:pt x="2835613" y="5569032"/>
                  <a:pt x="2827097" y="5602738"/>
                </a:cubicBezTo>
                <a:cubicBezTo>
                  <a:pt x="2804482" y="5692238"/>
                  <a:pt x="2893094" y="5755314"/>
                  <a:pt x="2957287" y="5695409"/>
                </a:cubicBezTo>
                <a:lnTo>
                  <a:pt x="2965450" y="5689285"/>
                </a:lnTo>
                <a:lnTo>
                  <a:pt x="2965450" y="5830889"/>
                </a:lnTo>
                <a:lnTo>
                  <a:pt x="2937967" y="5828390"/>
                </a:lnTo>
                <a:cubicBezTo>
                  <a:pt x="2906740" y="5832772"/>
                  <a:pt x="2905644" y="5861326"/>
                  <a:pt x="2935769" y="5912043"/>
                </a:cubicBezTo>
                <a:lnTo>
                  <a:pt x="2965450" y="5974010"/>
                </a:lnTo>
                <a:lnTo>
                  <a:pt x="2965450" y="6225865"/>
                </a:lnTo>
                <a:lnTo>
                  <a:pt x="2960254" y="6240831"/>
                </a:lnTo>
                <a:cubicBezTo>
                  <a:pt x="2952942" y="6256183"/>
                  <a:pt x="2945436" y="6266844"/>
                  <a:pt x="2939501" y="6269106"/>
                </a:cubicBezTo>
                <a:cubicBezTo>
                  <a:pt x="2927631" y="6273628"/>
                  <a:pt x="2917920" y="6270261"/>
                  <a:pt x="2917920" y="6261610"/>
                </a:cubicBezTo>
                <a:cubicBezTo>
                  <a:pt x="2917920" y="6225580"/>
                  <a:pt x="2850404" y="6180964"/>
                  <a:pt x="2795882" y="6180964"/>
                </a:cubicBezTo>
                <a:cubicBezTo>
                  <a:pt x="2746179" y="6180964"/>
                  <a:pt x="2731102" y="6191861"/>
                  <a:pt x="2673329" y="6269542"/>
                </a:cubicBezTo>
                <a:cubicBezTo>
                  <a:pt x="2593298" y="6377153"/>
                  <a:pt x="2585354" y="6452651"/>
                  <a:pt x="2647561" y="6514443"/>
                </a:cubicBezTo>
                <a:cubicBezTo>
                  <a:pt x="2693917" y="6560489"/>
                  <a:pt x="2688425" y="6562305"/>
                  <a:pt x="2599282" y="6530403"/>
                </a:cubicBezTo>
                <a:cubicBezTo>
                  <a:pt x="2504166" y="6496366"/>
                  <a:pt x="2496116" y="6499001"/>
                  <a:pt x="2476730" y="6570514"/>
                </a:cubicBezTo>
                <a:lnTo>
                  <a:pt x="2459130" y="6635440"/>
                </a:lnTo>
                <a:lnTo>
                  <a:pt x="1483423" y="6633736"/>
                </a:lnTo>
                <a:cubicBezTo>
                  <a:pt x="723597" y="6632413"/>
                  <a:pt x="493256" y="6627299"/>
                  <a:pt x="442356" y="6610636"/>
                </a:cubicBezTo>
                <a:lnTo>
                  <a:pt x="442355" y="6610636"/>
                </a:lnTo>
                <a:cubicBezTo>
                  <a:pt x="406406" y="6598868"/>
                  <a:pt x="343904" y="6588517"/>
                  <a:pt x="303462" y="6587635"/>
                </a:cubicBezTo>
                <a:cubicBezTo>
                  <a:pt x="222248" y="6585863"/>
                  <a:pt x="102944" y="6538527"/>
                  <a:pt x="46101" y="6485519"/>
                </a:cubicBezTo>
                <a:lnTo>
                  <a:pt x="9336" y="6451234"/>
                </a:lnTo>
                <a:lnTo>
                  <a:pt x="9336" y="5399406"/>
                </a:lnTo>
                <a:lnTo>
                  <a:pt x="9336" y="4347577"/>
                </a:lnTo>
                <a:lnTo>
                  <a:pt x="51843" y="4319910"/>
                </a:lnTo>
                <a:cubicBezTo>
                  <a:pt x="87923" y="4296428"/>
                  <a:pt x="92974" y="4283816"/>
                  <a:pt x="85247" y="4236513"/>
                </a:cubicBezTo>
                <a:cubicBezTo>
                  <a:pt x="76808" y="4184860"/>
                  <a:pt x="78181" y="4182601"/>
                  <a:pt x="104015" y="4205637"/>
                </a:cubicBezTo>
                <a:cubicBezTo>
                  <a:pt x="135854" y="4234027"/>
                  <a:pt x="219680" y="4225018"/>
                  <a:pt x="232502" y="4191828"/>
                </a:cubicBezTo>
                <a:cubicBezTo>
                  <a:pt x="236933" y="4180357"/>
                  <a:pt x="234281" y="4139325"/>
                  <a:pt x="226609" y="4100645"/>
                </a:cubicBezTo>
                <a:cubicBezTo>
                  <a:pt x="214543" y="4039816"/>
                  <a:pt x="204998" y="4027702"/>
                  <a:pt x="155933" y="4010946"/>
                </a:cubicBezTo>
                <a:cubicBezTo>
                  <a:pt x="124734" y="4000290"/>
                  <a:pt x="110238" y="3990927"/>
                  <a:pt x="123718" y="3990140"/>
                </a:cubicBezTo>
                <a:cubicBezTo>
                  <a:pt x="137199" y="3989354"/>
                  <a:pt x="161908" y="3978416"/>
                  <a:pt x="178626" y="3965837"/>
                </a:cubicBezTo>
                <a:cubicBezTo>
                  <a:pt x="208025" y="3943717"/>
                  <a:pt x="207783" y="3941205"/>
                  <a:pt x="171243" y="3889255"/>
                </a:cubicBezTo>
                <a:cubicBezTo>
                  <a:pt x="120477" y="3817079"/>
                  <a:pt x="111167" y="3812383"/>
                  <a:pt x="52191" y="3829184"/>
                </a:cubicBezTo>
                <a:cubicBezTo>
                  <a:pt x="31232" y="3835155"/>
                  <a:pt x="12070" y="3840312"/>
                  <a:pt x="2826" y="3842517"/>
                </a:cubicBezTo>
                <a:lnTo>
                  <a:pt x="0" y="3843090"/>
                </a:lnTo>
                <a:lnTo>
                  <a:pt x="0" y="3599759"/>
                </a:lnTo>
                <a:lnTo>
                  <a:pt x="6185" y="3590086"/>
                </a:lnTo>
                <a:cubicBezTo>
                  <a:pt x="10082" y="3588789"/>
                  <a:pt x="15110" y="3590239"/>
                  <a:pt x="21591" y="3593098"/>
                </a:cubicBezTo>
                <a:cubicBezTo>
                  <a:pt x="37319" y="3600035"/>
                  <a:pt x="81438" y="3608857"/>
                  <a:pt x="119633" y="3612701"/>
                </a:cubicBezTo>
                <a:lnTo>
                  <a:pt x="189080" y="3619690"/>
                </a:lnTo>
                <a:lnTo>
                  <a:pt x="189080" y="3543625"/>
                </a:lnTo>
                <a:cubicBezTo>
                  <a:pt x="189080" y="3479162"/>
                  <a:pt x="180978" y="3459723"/>
                  <a:pt x="135974" y="3416197"/>
                </a:cubicBezTo>
                <a:lnTo>
                  <a:pt x="82867" y="3364836"/>
                </a:lnTo>
                <a:lnTo>
                  <a:pt x="136982" y="3316132"/>
                </a:lnTo>
                <a:cubicBezTo>
                  <a:pt x="177274" y="3279869"/>
                  <a:pt x="193559" y="3249194"/>
                  <a:pt x="200736" y="3196036"/>
                </a:cubicBezTo>
                <a:lnTo>
                  <a:pt x="210377" y="3124644"/>
                </a:lnTo>
                <a:lnTo>
                  <a:pt x="101686" y="3133310"/>
                </a:lnTo>
                <a:lnTo>
                  <a:pt x="0" y="3141418"/>
                </a:lnTo>
                <a:lnTo>
                  <a:pt x="0" y="176435"/>
                </a:lnTo>
                <a:lnTo>
                  <a:pt x="32327" y="137178"/>
                </a:lnTo>
                <a:cubicBezTo>
                  <a:pt x="64730" y="97828"/>
                  <a:pt x="75560" y="93548"/>
                  <a:pt x="104197" y="108772"/>
                </a:cubicBezTo>
                <a:cubicBezTo>
                  <a:pt x="122742" y="118631"/>
                  <a:pt x="164135" y="126697"/>
                  <a:pt x="196181" y="126697"/>
                </a:cubicBezTo>
                <a:cubicBezTo>
                  <a:pt x="253263" y="126697"/>
                  <a:pt x="254446" y="125381"/>
                  <a:pt x="254446" y="61773"/>
                </a:cubicBezTo>
                <a:close/>
              </a:path>
            </a:pathLst>
          </a:custGeom>
          <a:solidFill>
            <a:schemeClr val="accent1">
              <a:lumMod val="60000"/>
              <a:lumOff val="40000"/>
            </a:schemeClr>
          </a:solidFill>
        </p:spPr>
        <p:txBody>
          <a:bodyPr wrap="square">
            <a:noAutofit/>
          </a:bodyPr>
          <a:lstStyle/>
          <a:p>
            <a:endParaRPr lang="fr-FR"/>
          </a:p>
        </p:txBody>
      </p:sp>
      <p:sp>
        <p:nvSpPr>
          <p:cNvPr id="3" name="Espace réservé du numéro de diapositive 5">
            <a:extLst>
              <a:ext uri="{FF2B5EF4-FFF2-40B4-BE49-F238E27FC236}">
                <a16:creationId xmlns:a16="http://schemas.microsoft.com/office/drawing/2014/main" id="{EF7BDD76-FE64-C927-1471-046025C60080}"/>
              </a:ext>
            </a:extLst>
          </p:cNvPr>
          <p:cNvSpPr>
            <a:spLocks noGrp="1"/>
          </p:cNvSpPr>
          <p:nvPr>
            <p:ph type="sldNum" sz="quarter" idx="16"/>
          </p:nvPr>
        </p:nvSpPr>
        <p:spPr>
          <a:xfrm>
            <a:off x="11549214" y="6400738"/>
            <a:ext cx="668784" cy="365125"/>
          </a:xfrm>
          <a:noFill/>
        </p:spPr>
        <p:txBody>
          <a:bodyPr/>
          <a:lstStyle>
            <a:lvl1pPr algn="ctr">
              <a:defRPr/>
            </a:lvl1pPr>
          </a:lstStyle>
          <a:p>
            <a:fld id="{D350E82D-729B-46C3-834A-8DDD94776524}" type="slidenum">
              <a:rPr lang="fr-FR" smtClean="0"/>
              <a:pPr/>
              <a:t>‹N°›</a:t>
            </a:fld>
            <a:endParaRPr lang="fr-FR"/>
          </a:p>
        </p:txBody>
      </p:sp>
      <p:sp>
        <p:nvSpPr>
          <p:cNvPr id="2" name="Espace réservé pour une image  34">
            <a:extLst>
              <a:ext uri="{FF2B5EF4-FFF2-40B4-BE49-F238E27FC236}">
                <a16:creationId xmlns:a16="http://schemas.microsoft.com/office/drawing/2014/main" id="{24282D58-2262-0987-A714-A505F89E2908}"/>
              </a:ext>
            </a:extLst>
          </p:cNvPr>
          <p:cNvSpPr>
            <a:spLocks noGrp="1"/>
          </p:cNvSpPr>
          <p:nvPr>
            <p:ph type="pic" sz="quarter" idx="10"/>
          </p:nvPr>
        </p:nvSpPr>
        <p:spPr>
          <a:xfrm>
            <a:off x="120650" y="2654301"/>
            <a:ext cx="4806950" cy="4095751"/>
          </a:xfrm>
          <a:custGeom>
            <a:avLst/>
            <a:gdLst>
              <a:gd name="connsiteX0" fmla="*/ 4891116 w 4927600"/>
              <a:gd name="connsiteY0" fmla="*/ 0 h 4193267"/>
              <a:gd name="connsiteX1" fmla="*/ 4924580 w 4927600"/>
              <a:gd name="connsiteY1" fmla="*/ 0 h 4193267"/>
              <a:gd name="connsiteX2" fmla="*/ 4925447 w 4927600"/>
              <a:gd name="connsiteY2" fmla="*/ 14892 h 4193267"/>
              <a:gd name="connsiteX3" fmla="*/ 4927482 w 4927600"/>
              <a:gd name="connsiteY3" fmla="*/ 90591 h 4193267"/>
              <a:gd name="connsiteX4" fmla="*/ 4927600 w 4927600"/>
              <a:gd name="connsiteY4" fmla="*/ 98498 h 4193267"/>
              <a:gd name="connsiteX5" fmla="*/ 4927600 w 4927600"/>
              <a:gd name="connsiteY5" fmla="*/ 556041 h 4193267"/>
              <a:gd name="connsiteX6" fmla="*/ 4927235 w 4927600"/>
              <a:gd name="connsiteY6" fmla="*/ 573473 h 4193267"/>
              <a:gd name="connsiteX7" fmla="*/ 4908563 w 4927600"/>
              <a:gd name="connsiteY7" fmla="*/ 664332 h 4193267"/>
              <a:gd name="connsiteX8" fmla="*/ 4770206 w 4927600"/>
              <a:gd name="connsiteY8" fmla="*/ 619613 h 4193267"/>
              <a:gd name="connsiteX9" fmla="*/ 4753887 w 4927600"/>
              <a:gd name="connsiteY9" fmla="*/ 761756 h 4193267"/>
              <a:gd name="connsiteX10" fmla="*/ 4744096 w 4927600"/>
              <a:gd name="connsiteY10" fmla="*/ 787949 h 4193267"/>
              <a:gd name="connsiteX11" fmla="*/ 4692324 w 4927600"/>
              <a:gd name="connsiteY11" fmla="*/ 858989 h 4193267"/>
              <a:gd name="connsiteX12" fmla="*/ 4724962 w 4927600"/>
              <a:gd name="connsiteY12" fmla="*/ 962291 h 4193267"/>
              <a:gd name="connsiteX13" fmla="*/ 4846807 w 4927600"/>
              <a:gd name="connsiteY13" fmla="*/ 950408 h 4193267"/>
              <a:gd name="connsiteX14" fmla="*/ 4892628 w 4927600"/>
              <a:gd name="connsiteY14" fmla="*/ 909139 h 4193267"/>
              <a:gd name="connsiteX15" fmla="*/ 4882453 w 4927600"/>
              <a:gd name="connsiteY15" fmla="*/ 938335 h 4193267"/>
              <a:gd name="connsiteX16" fmla="*/ 4896084 w 4927600"/>
              <a:gd name="connsiteY16" fmla="*/ 1054988 h 4193267"/>
              <a:gd name="connsiteX17" fmla="*/ 4927505 w 4927600"/>
              <a:gd name="connsiteY17" fmla="*/ 1424453 h 4193267"/>
              <a:gd name="connsiteX18" fmla="*/ 4927600 w 4927600"/>
              <a:gd name="connsiteY18" fmla="*/ 1438588 h 4193267"/>
              <a:gd name="connsiteX19" fmla="*/ 4927600 w 4927600"/>
              <a:gd name="connsiteY19" fmla="*/ 3190677 h 4193267"/>
              <a:gd name="connsiteX20" fmla="*/ 4927235 w 4927600"/>
              <a:gd name="connsiteY20" fmla="*/ 3258276 h 4193267"/>
              <a:gd name="connsiteX21" fmla="*/ 4916882 w 4927600"/>
              <a:gd name="connsiteY21" fmla="*/ 3876847 h 4193267"/>
              <a:gd name="connsiteX22" fmla="*/ 4872086 w 4927600"/>
              <a:gd name="connsiteY22" fmla="*/ 3851931 h 4193267"/>
              <a:gd name="connsiteX23" fmla="*/ 4808155 w 4927600"/>
              <a:gd name="connsiteY23" fmla="*/ 3827527 h 4193267"/>
              <a:gd name="connsiteX24" fmla="*/ 4821338 w 4927600"/>
              <a:gd name="connsiteY24" fmla="*/ 3880615 h 4193267"/>
              <a:gd name="connsiteX25" fmla="*/ 4812186 w 4927600"/>
              <a:gd name="connsiteY25" fmla="*/ 4119799 h 4193267"/>
              <a:gd name="connsiteX26" fmla="*/ 4776542 w 4927600"/>
              <a:gd name="connsiteY26" fmla="*/ 4193267 h 4193267"/>
              <a:gd name="connsiteX27" fmla="*/ 3175071 w 4927600"/>
              <a:gd name="connsiteY27" fmla="*/ 4193140 h 4193267"/>
              <a:gd name="connsiteX28" fmla="*/ 1573666 w 4927600"/>
              <a:gd name="connsiteY28" fmla="*/ 4193011 h 4193267"/>
              <a:gd name="connsiteX29" fmla="*/ 1657755 w 4927600"/>
              <a:gd name="connsiteY29" fmla="*/ 4144842 h 4193267"/>
              <a:gd name="connsiteX30" fmla="*/ 1769041 w 4927600"/>
              <a:gd name="connsiteY30" fmla="*/ 4043649 h 4193267"/>
              <a:gd name="connsiteX31" fmla="*/ 1590176 w 4927600"/>
              <a:gd name="connsiteY31" fmla="*/ 4076933 h 4193267"/>
              <a:gd name="connsiteX32" fmla="*/ 293641 w 4927600"/>
              <a:gd name="connsiteY32" fmla="*/ 4135835 h 4193267"/>
              <a:gd name="connsiteX33" fmla="*/ 74203 w 4927600"/>
              <a:gd name="connsiteY33" fmla="*/ 4106768 h 4193267"/>
              <a:gd name="connsiteX34" fmla="*/ 85850 w 4927600"/>
              <a:gd name="connsiteY34" fmla="*/ 3962514 h 4193267"/>
              <a:gd name="connsiteX35" fmla="*/ 50013 w 4927600"/>
              <a:gd name="connsiteY35" fmla="*/ 3279012 h 4193267"/>
              <a:gd name="connsiteX36" fmla="*/ 99801 w 4927600"/>
              <a:gd name="connsiteY36" fmla="*/ 3287189 h 4193267"/>
              <a:gd name="connsiteX37" fmla="*/ 149652 w 4927600"/>
              <a:gd name="connsiteY37" fmla="*/ 3312040 h 4193267"/>
              <a:gd name="connsiteX38" fmla="*/ 108312 w 4927600"/>
              <a:gd name="connsiteY38" fmla="*/ 3104350 h 4193267"/>
              <a:gd name="connsiteX39" fmla="*/ 42077 w 4927600"/>
              <a:gd name="connsiteY39" fmla="*/ 2805050 h 4193267"/>
              <a:gd name="connsiteX40" fmla="*/ 18464 w 4927600"/>
              <a:gd name="connsiteY40" fmla="*/ 2499169 h 4193267"/>
              <a:gd name="connsiteX41" fmla="*/ 66332 w 4927600"/>
              <a:gd name="connsiteY41" fmla="*/ 2472465 h 4193267"/>
              <a:gd name="connsiteX42" fmla="*/ 160212 w 4927600"/>
              <a:gd name="connsiteY42" fmla="*/ 2508497 h 4193267"/>
              <a:gd name="connsiteX43" fmla="*/ 224719 w 4927600"/>
              <a:gd name="connsiteY43" fmla="*/ 2518079 h 4193267"/>
              <a:gd name="connsiteX44" fmla="*/ 168211 w 4927600"/>
              <a:gd name="connsiteY44" fmla="*/ 2469590 h 4193267"/>
              <a:gd name="connsiteX45" fmla="*/ 119319 w 4927600"/>
              <a:gd name="connsiteY45" fmla="*/ 2330194 h 4193267"/>
              <a:gd name="connsiteX46" fmla="*/ 311944 w 4927600"/>
              <a:gd name="connsiteY46" fmla="*/ 1966114 h 4193267"/>
              <a:gd name="connsiteX47" fmla="*/ 400576 w 4927600"/>
              <a:gd name="connsiteY47" fmla="*/ 1849140 h 4193267"/>
              <a:gd name="connsiteX48" fmla="*/ 112216 w 4927600"/>
              <a:gd name="connsiteY48" fmla="*/ 1977549 h 4193267"/>
              <a:gd name="connsiteX49" fmla="*/ 20703 w 4927600"/>
              <a:gd name="connsiteY49" fmla="*/ 2037857 h 4193267"/>
              <a:gd name="connsiteX50" fmla="*/ 119 w 4927600"/>
              <a:gd name="connsiteY50" fmla="*/ 1453573 h 4193267"/>
              <a:gd name="connsiteX51" fmla="*/ 0 w 4927600"/>
              <a:gd name="connsiteY51" fmla="*/ 1376314 h 4193267"/>
              <a:gd name="connsiteX52" fmla="*/ 0 w 4927600"/>
              <a:gd name="connsiteY52" fmla="*/ 1091649 h 4193267"/>
              <a:gd name="connsiteX53" fmla="*/ 125 w 4927600"/>
              <a:gd name="connsiteY53" fmla="*/ 1013795 h 4193267"/>
              <a:gd name="connsiteX54" fmla="*/ 19871 w 4927600"/>
              <a:gd name="connsiteY54" fmla="*/ 432685 h 4193267"/>
              <a:gd name="connsiteX55" fmla="*/ 67867 w 4927600"/>
              <a:gd name="connsiteY55" fmla="*/ 452618 h 4193267"/>
              <a:gd name="connsiteX56" fmla="*/ 223119 w 4927600"/>
              <a:gd name="connsiteY56" fmla="*/ 263966 h 4193267"/>
              <a:gd name="connsiteX57" fmla="*/ 300937 w 4927600"/>
              <a:gd name="connsiteY57" fmla="*/ 203211 h 4193267"/>
              <a:gd name="connsiteX58" fmla="*/ 482810 w 4927600"/>
              <a:gd name="connsiteY58" fmla="*/ 128466 h 4193267"/>
              <a:gd name="connsiteX59" fmla="*/ 457404 w 4927600"/>
              <a:gd name="connsiteY59" fmla="*/ 52763 h 4193267"/>
              <a:gd name="connsiteX60" fmla="*/ 431998 w 4927600"/>
              <a:gd name="connsiteY60" fmla="*/ 3763 h 4193267"/>
              <a:gd name="connsiteX61" fmla="*/ 486585 w 4927600"/>
              <a:gd name="connsiteY61" fmla="*/ 3891 h 4193267"/>
              <a:gd name="connsiteX62" fmla="*/ 765923 w 4927600"/>
              <a:gd name="connsiteY62" fmla="*/ 20118 h 4193267"/>
              <a:gd name="connsiteX63" fmla="*/ 4080022 w 4927600"/>
              <a:gd name="connsiteY63" fmla="*/ 148909 h 4193267"/>
              <a:gd name="connsiteX64" fmla="*/ 4806683 w 4927600"/>
              <a:gd name="connsiteY64" fmla="*/ 38388 h 4193267"/>
              <a:gd name="connsiteX65" fmla="*/ 4886109 w 4927600"/>
              <a:gd name="connsiteY65" fmla="*/ 2150 h 419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927600" h="4193267">
                <a:moveTo>
                  <a:pt x="4891116" y="0"/>
                </a:moveTo>
                <a:lnTo>
                  <a:pt x="4924580" y="0"/>
                </a:lnTo>
                <a:lnTo>
                  <a:pt x="4925447" y="14892"/>
                </a:lnTo>
                <a:cubicBezTo>
                  <a:pt x="4926212" y="32785"/>
                  <a:pt x="4926902" y="58660"/>
                  <a:pt x="4927482" y="90591"/>
                </a:cubicBezTo>
                <a:lnTo>
                  <a:pt x="4927600" y="98498"/>
                </a:lnTo>
                <a:lnTo>
                  <a:pt x="4927600" y="556041"/>
                </a:lnTo>
                <a:lnTo>
                  <a:pt x="4927235" y="573473"/>
                </a:lnTo>
                <a:cubicBezTo>
                  <a:pt x="4924607" y="659276"/>
                  <a:pt x="4919122" y="678187"/>
                  <a:pt x="4908563" y="664332"/>
                </a:cubicBezTo>
                <a:cubicBezTo>
                  <a:pt x="4877461" y="623382"/>
                  <a:pt x="4797020" y="597445"/>
                  <a:pt x="4770206" y="619613"/>
                </a:cubicBezTo>
                <a:cubicBezTo>
                  <a:pt x="4731809" y="651491"/>
                  <a:pt x="4721826" y="738375"/>
                  <a:pt x="4753887" y="761756"/>
                </a:cubicBezTo>
                <a:cubicBezTo>
                  <a:pt x="4779677" y="780602"/>
                  <a:pt x="4778782" y="782903"/>
                  <a:pt x="4744096" y="787949"/>
                </a:cubicBezTo>
                <a:cubicBezTo>
                  <a:pt x="4714595" y="792165"/>
                  <a:pt x="4702819" y="808393"/>
                  <a:pt x="4692324" y="858989"/>
                </a:cubicBezTo>
                <a:cubicBezTo>
                  <a:pt x="4680037" y="918466"/>
                  <a:pt x="4683045" y="928048"/>
                  <a:pt x="4724962" y="962291"/>
                </a:cubicBezTo>
                <a:cubicBezTo>
                  <a:pt x="4786268" y="1012377"/>
                  <a:pt x="4803803" y="1010651"/>
                  <a:pt x="4846807" y="950408"/>
                </a:cubicBezTo>
                <a:cubicBezTo>
                  <a:pt x="4866775" y="922427"/>
                  <a:pt x="4887380" y="903836"/>
                  <a:pt x="4892628" y="909139"/>
                </a:cubicBezTo>
                <a:cubicBezTo>
                  <a:pt x="4897876" y="914378"/>
                  <a:pt x="4893332" y="927538"/>
                  <a:pt x="4882453" y="938335"/>
                </a:cubicBezTo>
                <a:cubicBezTo>
                  <a:pt x="4851864" y="968871"/>
                  <a:pt x="4859222" y="1031990"/>
                  <a:pt x="4896084" y="1054988"/>
                </a:cubicBezTo>
                <a:cubicBezTo>
                  <a:pt x="4916643" y="1067765"/>
                  <a:pt x="4924502" y="1079694"/>
                  <a:pt x="4927505" y="1424453"/>
                </a:cubicBezTo>
                <a:lnTo>
                  <a:pt x="4927600" y="1438588"/>
                </a:lnTo>
                <a:lnTo>
                  <a:pt x="4927600" y="3190677"/>
                </a:lnTo>
                <a:lnTo>
                  <a:pt x="4927235" y="3258276"/>
                </a:lnTo>
                <a:cubicBezTo>
                  <a:pt x="4924996" y="3630964"/>
                  <a:pt x="4921202" y="3877045"/>
                  <a:pt x="4916882" y="3876847"/>
                </a:cubicBezTo>
                <a:cubicBezTo>
                  <a:pt x="4910035" y="3876527"/>
                  <a:pt x="4889876" y="3865346"/>
                  <a:pt x="4872086" y="3851931"/>
                </a:cubicBezTo>
                <a:cubicBezTo>
                  <a:pt x="4854295" y="3838515"/>
                  <a:pt x="4825561" y="3827527"/>
                  <a:pt x="4808155" y="3827527"/>
                </a:cubicBezTo>
                <a:cubicBezTo>
                  <a:pt x="4779870" y="3827527"/>
                  <a:pt x="4781213" y="3833084"/>
                  <a:pt x="4821338" y="3880615"/>
                </a:cubicBezTo>
                <a:cubicBezTo>
                  <a:pt x="4873173" y="3942135"/>
                  <a:pt x="4870998" y="3998418"/>
                  <a:pt x="4812186" y="4119799"/>
                </a:cubicBezTo>
                <a:lnTo>
                  <a:pt x="4776542" y="4193267"/>
                </a:lnTo>
                <a:lnTo>
                  <a:pt x="3175071" y="4193140"/>
                </a:lnTo>
                <a:lnTo>
                  <a:pt x="1573666" y="4193011"/>
                </a:lnTo>
                <a:lnTo>
                  <a:pt x="1657755" y="4144842"/>
                </a:lnTo>
                <a:cubicBezTo>
                  <a:pt x="1742355" y="4096353"/>
                  <a:pt x="1800335" y="4043649"/>
                  <a:pt x="1769041" y="4043649"/>
                </a:cubicBezTo>
                <a:cubicBezTo>
                  <a:pt x="1759762" y="4043649"/>
                  <a:pt x="1679257" y="4058599"/>
                  <a:pt x="1590176" y="4076933"/>
                </a:cubicBezTo>
                <a:cubicBezTo>
                  <a:pt x="1181698" y="4160813"/>
                  <a:pt x="710183" y="4182216"/>
                  <a:pt x="293641" y="4135835"/>
                </a:cubicBezTo>
                <a:cubicBezTo>
                  <a:pt x="175827" y="4122675"/>
                  <a:pt x="77083" y="4109642"/>
                  <a:pt x="74203" y="4106768"/>
                </a:cubicBezTo>
                <a:cubicBezTo>
                  <a:pt x="71323" y="4103892"/>
                  <a:pt x="76570" y="4038986"/>
                  <a:pt x="85850" y="3962514"/>
                </a:cubicBezTo>
                <a:cubicBezTo>
                  <a:pt x="103896" y="3813535"/>
                  <a:pt x="81562" y="3387808"/>
                  <a:pt x="50013" y="3279012"/>
                </a:cubicBezTo>
                <a:cubicBezTo>
                  <a:pt x="18016" y="3168619"/>
                  <a:pt x="34142" y="3171302"/>
                  <a:pt x="99801" y="3287189"/>
                </a:cubicBezTo>
                <a:cubicBezTo>
                  <a:pt x="167700" y="3407100"/>
                  <a:pt x="178642" y="3412531"/>
                  <a:pt x="149652" y="3312040"/>
                </a:cubicBezTo>
                <a:cubicBezTo>
                  <a:pt x="140374" y="3280098"/>
                  <a:pt x="121815" y="3186634"/>
                  <a:pt x="108312" y="3104350"/>
                </a:cubicBezTo>
                <a:cubicBezTo>
                  <a:pt x="94874" y="3022067"/>
                  <a:pt x="65052" y="2887398"/>
                  <a:pt x="42077" y="2805050"/>
                </a:cubicBezTo>
                <a:cubicBezTo>
                  <a:pt x="-4319" y="2639013"/>
                  <a:pt x="-9054" y="2577811"/>
                  <a:pt x="18464" y="2499169"/>
                </a:cubicBezTo>
                <a:cubicBezTo>
                  <a:pt x="35742" y="2449658"/>
                  <a:pt x="39070" y="2447805"/>
                  <a:pt x="66332" y="2472465"/>
                </a:cubicBezTo>
                <a:cubicBezTo>
                  <a:pt x="82459" y="2487030"/>
                  <a:pt x="124694" y="2503258"/>
                  <a:pt x="160212" y="2508497"/>
                </a:cubicBezTo>
                <a:lnTo>
                  <a:pt x="224719" y="2518079"/>
                </a:lnTo>
                <a:lnTo>
                  <a:pt x="168211" y="2469590"/>
                </a:lnTo>
                <a:cubicBezTo>
                  <a:pt x="114392" y="2423338"/>
                  <a:pt x="112152" y="2416821"/>
                  <a:pt x="119319" y="2330194"/>
                </a:cubicBezTo>
                <a:cubicBezTo>
                  <a:pt x="129430" y="2208621"/>
                  <a:pt x="183250" y="2106916"/>
                  <a:pt x="311944" y="1966114"/>
                </a:cubicBezTo>
                <a:cubicBezTo>
                  <a:pt x="370819" y="1901782"/>
                  <a:pt x="410688" y="1849140"/>
                  <a:pt x="400576" y="1849140"/>
                </a:cubicBezTo>
                <a:cubicBezTo>
                  <a:pt x="364995" y="1849140"/>
                  <a:pt x="182035" y="1930594"/>
                  <a:pt x="112216" y="1977549"/>
                </a:cubicBezTo>
                <a:cubicBezTo>
                  <a:pt x="73307" y="2003678"/>
                  <a:pt x="32158" y="2030829"/>
                  <a:pt x="20703" y="2037857"/>
                </a:cubicBezTo>
                <a:cubicBezTo>
                  <a:pt x="6201" y="2046690"/>
                  <a:pt x="1154" y="1921161"/>
                  <a:pt x="119" y="1453573"/>
                </a:cubicBezTo>
                <a:lnTo>
                  <a:pt x="0" y="1376314"/>
                </a:lnTo>
                <a:lnTo>
                  <a:pt x="0" y="1091649"/>
                </a:lnTo>
                <a:lnTo>
                  <a:pt x="125" y="1013795"/>
                </a:lnTo>
                <a:cubicBezTo>
                  <a:pt x="1183" y="553331"/>
                  <a:pt x="6264" y="419103"/>
                  <a:pt x="19871" y="432685"/>
                </a:cubicBezTo>
                <a:cubicBezTo>
                  <a:pt x="30879" y="443610"/>
                  <a:pt x="52444" y="452618"/>
                  <a:pt x="67867" y="452618"/>
                </a:cubicBezTo>
                <a:cubicBezTo>
                  <a:pt x="111192" y="452618"/>
                  <a:pt x="210320" y="332131"/>
                  <a:pt x="223119" y="263966"/>
                </a:cubicBezTo>
                <a:cubicBezTo>
                  <a:pt x="233998" y="206150"/>
                  <a:pt x="237710" y="203211"/>
                  <a:pt x="300937" y="203211"/>
                </a:cubicBezTo>
                <a:cubicBezTo>
                  <a:pt x="385217" y="203211"/>
                  <a:pt x="482810" y="163091"/>
                  <a:pt x="482810" y="128466"/>
                </a:cubicBezTo>
                <a:cubicBezTo>
                  <a:pt x="482810" y="113836"/>
                  <a:pt x="471418" y="79785"/>
                  <a:pt x="457404" y="52763"/>
                </a:cubicBezTo>
                <a:lnTo>
                  <a:pt x="431998" y="3763"/>
                </a:lnTo>
                <a:lnTo>
                  <a:pt x="486585" y="3891"/>
                </a:lnTo>
                <a:cubicBezTo>
                  <a:pt x="516599" y="3954"/>
                  <a:pt x="642285" y="11237"/>
                  <a:pt x="765923" y="20118"/>
                </a:cubicBezTo>
                <a:cubicBezTo>
                  <a:pt x="1733205" y="89369"/>
                  <a:pt x="3529666" y="159195"/>
                  <a:pt x="4080022" y="148909"/>
                </a:cubicBezTo>
                <a:cubicBezTo>
                  <a:pt x="4557487" y="140029"/>
                  <a:pt x="4604331" y="132874"/>
                  <a:pt x="4806683" y="38388"/>
                </a:cubicBezTo>
                <a:cubicBezTo>
                  <a:pt x="4836857" y="24270"/>
                  <a:pt x="4865031" y="11445"/>
                  <a:pt x="4886109" y="2150"/>
                </a:cubicBezTo>
                <a:close/>
              </a:path>
            </a:pathLst>
          </a:custGeom>
          <a:solidFill>
            <a:srgbClr val="88CDEC"/>
          </a:solidFill>
        </p:spPr>
        <p:txBody>
          <a:bodyPr wrap="square">
            <a:noAutofit/>
          </a:bodyPr>
          <a:lstStyle/>
          <a:p>
            <a:endParaRPr lang="fr-FR"/>
          </a:p>
        </p:txBody>
      </p:sp>
      <p:sp>
        <p:nvSpPr>
          <p:cNvPr id="4" name="Espace réservé pour une image  39">
            <a:extLst>
              <a:ext uri="{FF2B5EF4-FFF2-40B4-BE49-F238E27FC236}">
                <a16:creationId xmlns:a16="http://schemas.microsoft.com/office/drawing/2014/main" id="{2C238B62-A9EE-D59E-321F-2BE2A5A88932}"/>
              </a:ext>
            </a:extLst>
          </p:cNvPr>
          <p:cNvSpPr>
            <a:spLocks noGrp="1"/>
          </p:cNvSpPr>
          <p:nvPr>
            <p:ph type="pic" sz="quarter" idx="11"/>
          </p:nvPr>
        </p:nvSpPr>
        <p:spPr>
          <a:xfrm>
            <a:off x="5067300" y="3571875"/>
            <a:ext cx="3891951" cy="3193988"/>
          </a:xfrm>
          <a:custGeom>
            <a:avLst/>
            <a:gdLst>
              <a:gd name="connsiteX0" fmla="*/ 610019 w 3898900"/>
              <a:gd name="connsiteY0" fmla="*/ 0 h 3285770"/>
              <a:gd name="connsiteX1" fmla="*/ 971639 w 3898900"/>
              <a:gd name="connsiteY1" fmla="*/ 0 h 3285770"/>
              <a:gd name="connsiteX2" fmla="*/ 1089724 w 3898900"/>
              <a:gd name="connsiteY2" fmla="*/ 374 h 3285770"/>
              <a:gd name="connsiteX3" fmla="*/ 1954479 w 3898900"/>
              <a:gd name="connsiteY3" fmla="*/ 25418 h 3285770"/>
              <a:gd name="connsiteX4" fmla="*/ 3462886 w 3898900"/>
              <a:gd name="connsiteY4" fmla="*/ 51771 h 3285770"/>
              <a:gd name="connsiteX5" fmla="*/ 3718203 w 3898900"/>
              <a:gd name="connsiteY5" fmla="*/ 53383 h 3285770"/>
              <a:gd name="connsiteX6" fmla="*/ 3783685 w 3898900"/>
              <a:gd name="connsiteY6" fmla="*/ 117300 h 3285770"/>
              <a:gd name="connsiteX7" fmla="*/ 3791582 w 3898900"/>
              <a:gd name="connsiteY7" fmla="*/ 207251 h 3285770"/>
              <a:gd name="connsiteX8" fmla="*/ 3859119 w 3898900"/>
              <a:gd name="connsiteY8" fmla="*/ 242367 h 3285770"/>
              <a:gd name="connsiteX9" fmla="*/ 3898900 w 3898900"/>
              <a:gd name="connsiteY9" fmla="*/ 233602 h 3285770"/>
              <a:gd name="connsiteX10" fmla="*/ 3898900 w 3898900"/>
              <a:gd name="connsiteY10" fmla="*/ 422819 h 3285770"/>
              <a:gd name="connsiteX11" fmla="*/ 3894667 w 3898900"/>
              <a:gd name="connsiteY11" fmla="*/ 426104 h 3285770"/>
              <a:gd name="connsiteX12" fmla="*/ 3876838 w 3898900"/>
              <a:gd name="connsiteY12" fmla="*/ 419044 h 3285770"/>
              <a:gd name="connsiteX13" fmla="*/ 3748441 w 3898900"/>
              <a:gd name="connsiteY13" fmla="*/ 462537 h 3285770"/>
              <a:gd name="connsiteX14" fmla="*/ 3740352 w 3898900"/>
              <a:gd name="connsiteY14" fmla="*/ 540760 h 3285770"/>
              <a:gd name="connsiteX15" fmla="*/ 3732776 w 3898900"/>
              <a:gd name="connsiteY15" fmla="*/ 576391 h 3285770"/>
              <a:gd name="connsiteX16" fmla="*/ 3697789 w 3898900"/>
              <a:gd name="connsiteY16" fmla="*/ 657191 h 3285770"/>
              <a:gd name="connsiteX17" fmla="*/ 3727384 w 3898900"/>
              <a:gd name="connsiteY17" fmla="*/ 753004 h 3285770"/>
              <a:gd name="connsiteX18" fmla="*/ 3846214 w 3898900"/>
              <a:gd name="connsiteY18" fmla="*/ 753778 h 3285770"/>
              <a:gd name="connsiteX19" fmla="*/ 3879148 w 3898900"/>
              <a:gd name="connsiteY19" fmla="*/ 776974 h 3285770"/>
              <a:gd name="connsiteX20" fmla="*/ 3890833 w 3898900"/>
              <a:gd name="connsiteY20" fmla="*/ 845016 h 3285770"/>
              <a:gd name="connsiteX21" fmla="*/ 3897337 w 3898900"/>
              <a:gd name="connsiteY21" fmla="*/ 885267 h 3285770"/>
              <a:gd name="connsiteX22" fmla="*/ 3898900 w 3898900"/>
              <a:gd name="connsiteY22" fmla="*/ 910839 h 3285770"/>
              <a:gd name="connsiteX23" fmla="*/ 3898900 w 3898900"/>
              <a:gd name="connsiteY23" fmla="*/ 3150803 h 3285770"/>
              <a:gd name="connsiteX24" fmla="*/ 3871574 w 3898900"/>
              <a:gd name="connsiteY24" fmla="*/ 3142597 h 3285770"/>
              <a:gd name="connsiteX25" fmla="*/ 3792225 w 3898900"/>
              <a:gd name="connsiteY25" fmla="*/ 3104453 h 3285770"/>
              <a:gd name="connsiteX26" fmla="*/ 3750432 w 3898900"/>
              <a:gd name="connsiteY26" fmla="*/ 3077520 h 3285770"/>
              <a:gd name="connsiteX27" fmla="*/ 3796269 w 3898900"/>
              <a:gd name="connsiteY27" fmla="*/ 3061089 h 3285770"/>
              <a:gd name="connsiteX28" fmla="*/ 3834980 w 3898900"/>
              <a:gd name="connsiteY28" fmla="*/ 2941178 h 3285770"/>
              <a:gd name="connsiteX29" fmla="*/ 3651693 w 3898900"/>
              <a:gd name="connsiteY29" fmla="*/ 2951681 h 3285770"/>
              <a:gd name="connsiteX30" fmla="*/ 3624409 w 3898900"/>
              <a:gd name="connsiteY30" fmla="*/ 3124491 h 3285770"/>
              <a:gd name="connsiteX31" fmla="*/ 3531129 w 3898900"/>
              <a:gd name="connsiteY31" fmla="*/ 3193178 h 3285770"/>
              <a:gd name="connsiteX32" fmla="*/ 3423468 w 3898900"/>
              <a:gd name="connsiteY32" fmla="*/ 3244726 h 3285770"/>
              <a:gd name="connsiteX33" fmla="*/ 3368064 w 3898900"/>
              <a:gd name="connsiteY33" fmla="*/ 3285770 h 3285770"/>
              <a:gd name="connsiteX34" fmla="*/ 1701536 w 3898900"/>
              <a:gd name="connsiteY34" fmla="*/ 3285770 h 3285770"/>
              <a:gd name="connsiteX35" fmla="*/ 35008 w 3898900"/>
              <a:gd name="connsiteY35" fmla="*/ 3285770 h 3285770"/>
              <a:gd name="connsiteX36" fmla="*/ 76736 w 3898900"/>
              <a:gd name="connsiteY36" fmla="*/ 3194338 h 3285770"/>
              <a:gd name="connsiteX37" fmla="*/ 58632 w 3898900"/>
              <a:gd name="connsiteY37" fmla="*/ 2455797 h 3285770"/>
              <a:gd name="connsiteX38" fmla="*/ 0 w 3898900"/>
              <a:gd name="connsiteY38" fmla="*/ 2283556 h 3285770"/>
              <a:gd name="connsiteX39" fmla="*/ 0 w 3898900"/>
              <a:gd name="connsiteY39" fmla="*/ 882628 h 3285770"/>
              <a:gd name="connsiteX40" fmla="*/ 197 w 3898900"/>
              <a:gd name="connsiteY40" fmla="*/ 782854 h 3285770"/>
              <a:gd name="connsiteX41" fmla="*/ 24799 w 3898900"/>
              <a:gd name="connsiteY41" fmla="*/ 156219 h 3285770"/>
              <a:gd name="connsiteX42" fmla="*/ 49965 w 3898900"/>
              <a:gd name="connsiteY42" fmla="*/ 102223 h 3285770"/>
              <a:gd name="connsiteX43" fmla="*/ 110761 w 3898900"/>
              <a:gd name="connsiteY43" fmla="*/ 56540 h 3285770"/>
              <a:gd name="connsiteX44" fmla="*/ 191909 w 3898900"/>
              <a:gd name="connsiteY44" fmla="*/ 27222 h 3285770"/>
              <a:gd name="connsiteX45" fmla="*/ 538175 w 3898900"/>
              <a:gd name="connsiteY45" fmla="*/ 302 h 328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898900" h="3285770">
                <a:moveTo>
                  <a:pt x="610019" y="0"/>
                </a:moveTo>
                <a:lnTo>
                  <a:pt x="971639" y="0"/>
                </a:lnTo>
                <a:lnTo>
                  <a:pt x="1089724" y="374"/>
                </a:lnTo>
                <a:cubicBezTo>
                  <a:pt x="1472221" y="2535"/>
                  <a:pt x="1767195" y="11041"/>
                  <a:pt x="1954479" y="25418"/>
                </a:cubicBezTo>
                <a:cubicBezTo>
                  <a:pt x="2410351" y="60405"/>
                  <a:pt x="3238832" y="74903"/>
                  <a:pt x="3462886" y="51771"/>
                </a:cubicBezTo>
                <a:cubicBezTo>
                  <a:pt x="3600206" y="37661"/>
                  <a:pt x="3660938" y="38047"/>
                  <a:pt x="3718203" y="53383"/>
                </a:cubicBezTo>
                <a:cubicBezTo>
                  <a:pt x="3787153" y="71874"/>
                  <a:pt x="3792482" y="77094"/>
                  <a:pt x="3783685" y="117300"/>
                </a:cubicBezTo>
                <a:cubicBezTo>
                  <a:pt x="3778421" y="141399"/>
                  <a:pt x="3782016" y="181863"/>
                  <a:pt x="3791582" y="207251"/>
                </a:cubicBezTo>
                <a:cubicBezTo>
                  <a:pt x="3806925" y="247651"/>
                  <a:pt x="3815336" y="252032"/>
                  <a:pt x="3859119" y="242367"/>
                </a:cubicBezTo>
                <a:lnTo>
                  <a:pt x="3898900" y="233602"/>
                </a:lnTo>
                <a:lnTo>
                  <a:pt x="3898900" y="422819"/>
                </a:lnTo>
                <a:lnTo>
                  <a:pt x="3894667" y="426104"/>
                </a:lnTo>
                <a:cubicBezTo>
                  <a:pt x="3890219" y="425818"/>
                  <a:pt x="3884413" y="423103"/>
                  <a:pt x="3876838" y="419044"/>
                </a:cubicBezTo>
                <a:cubicBezTo>
                  <a:pt x="3813796" y="385152"/>
                  <a:pt x="3775212" y="398232"/>
                  <a:pt x="3748441" y="462537"/>
                </a:cubicBezTo>
                <a:cubicBezTo>
                  <a:pt x="3730979" y="504483"/>
                  <a:pt x="3728475" y="528840"/>
                  <a:pt x="3740352" y="540760"/>
                </a:cubicBezTo>
                <a:cubicBezTo>
                  <a:pt x="3752228" y="552745"/>
                  <a:pt x="3749854" y="563827"/>
                  <a:pt x="3732776" y="576391"/>
                </a:cubicBezTo>
                <a:cubicBezTo>
                  <a:pt x="3719102" y="586378"/>
                  <a:pt x="3703374" y="622784"/>
                  <a:pt x="3697789" y="657191"/>
                </a:cubicBezTo>
                <a:cubicBezTo>
                  <a:pt x="3689313" y="709641"/>
                  <a:pt x="3694129" y="725169"/>
                  <a:pt x="3727384" y="753004"/>
                </a:cubicBezTo>
                <a:cubicBezTo>
                  <a:pt x="3778485" y="795724"/>
                  <a:pt x="3819957" y="795982"/>
                  <a:pt x="3846214" y="753778"/>
                </a:cubicBezTo>
                <a:cubicBezTo>
                  <a:pt x="3876452" y="705259"/>
                  <a:pt x="3886660" y="712412"/>
                  <a:pt x="3879148" y="776974"/>
                </a:cubicBezTo>
                <a:cubicBezTo>
                  <a:pt x="3875490" y="808160"/>
                  <a:pt x="3880817" y="838766"/>
                  <a:pt x="3890833" y="845016"/>
                </a:cubicBezTo>
                <a:cubicBezTo>
                  <a:pt x="3893265" y="846527"/>
                  <a:pt x="3895427" y="859619"/>
                  <a:pt x="3897337" y="885267"/>
                </a:cubicBezTo>
                <a:lnTo>
                  <a:pt x="3898900" y="910839"/>
                </a:lnTo>
                <a:lnTo>
                  <a:pt x="3898900" y="3150803"/>
                </a:lnTo>
                <a:lnTo>
                  <a:pt x="3871574" y="3142597"/>
                </a:lnTo>
                <a:cubicBezTo>
                  <a:pt x="3850901" y="3136413"/>
                  <a:pt x="3815206" y="3119272"/>
                  <a:pt x="3792225" y="3104453"/>
                </a:cubicBezTo>
                <a:lnTo>
                  <a:pt x="3750432" y="3077520"/>
                </a:lnTo>
                <a:lnTo>
                  <a:pt x="3796269" y="3061089"/>
                </a:lnTo>
                <a:cubicBezTo>
                  <a:pt x="3854433" y="3040212"/>
                  <a:pt x="3869391" y="2993885"/>
                  <a:pt x="3834980" y="2941178"/>
                </a:cubicBezTo>
                <a:cubicBezTo>
                  <a:pt x="3794664" y="2879450"/>
                  <a:pt x="3708061" y="2884411"/>
                  <a:pt x="3651693" y="2951681"/>
                </a:cubicBezTo>
                <a:cubicBezTo>
                  <a:pt x="3605921" y="3006255"/>
                  <a:pt x="3598217" y="3055353"/>
                  <a:pt x="3624409" y="3124491"/>
                </a:cubicBezTo>
                <a:cubicBezTo>
                  <a:pt x="3641615" y="3169918"/>
                  <a:pt x="3639689" y="3171335"/>
                  <a:pt x="3531129" y="3193178"/>
                </a:cubicBezTo>
                <a:cubicBezTo>
                  <a:pt x="3502433" y="3198977"/>
                  <a:pt x="3453962" y="3222174"/>
                  <a:pt x="3423468" y="3244726"/>
                </a:cubicBezTo>
                <a:lnTo>
                  <a:pt x="3368064" y="3285770"/>
                </a:lnTo>
                <a:lnTo>
                  <a:pt x="1701536" y="3285770"/>
                </a:lnTo>
                <a:lnTo>
                  <a:pt x="35008" y="3285770"/>
                </a:lnTo>
                <a:lnTo>
                  <a:pt x="76736" y="3194338"/>
                </a:lnTo>
                <a:cubicBezTo>
                  <a:pt x="173869" y="2981450"/>
                  <a:pt x="168926" y="2779642"/>
                  <a:pt x="58632" y="2455797"/>
                </a:cubicBezTo>
                <a:lnTo>
                  <a:pt x="0" y="2283556"/>
                </a:lnTo>
                <a:lnTo>
                  <a:pt x="0" y="882628"/>
                </a:lnTo>
                <a:lnTo>
                  <a:pt x="197" y="782854"/>
                </a:lnTo>
                <a:cubicBezTo>
                  <a:pt x="1601" y="253008"/>
                  <a:pt x="7013" y="163077"/>
                  <a:pt x="24799" y="156219"/>
                </a:cubicBezTo>
                <a:cubicBezTo>
                  <a:pt x="38603" y="150871"/>
                  <a:pt x="49901" y="126643"/>
                  <a:pt x="49965" y="102223"/>
                </a:cubicBezTo>
                <a:cubicBezTo>
                  <a:pt x="49965" y="62725"/>
                  <a:pt x="56578" y="57764"/>
                  <a:pt x="110761" y="56540"/>
                </a:cubicBezTo>
                <a:cubicBezTo>
                  <a:pt x="146969" y="55766"/>
                  <a:pt x="179775" y="43911"/>
                  <a:pt x="191909" y="27222"/>
                </a:cubicBezTo>
                <a:cubicBezTo>
                  <a:pt x="205776" y="8182"/>
                  <a:pt x="247232" y="1972"/>
                  <a:pt x="538175" y="302"/>
                </a:cubicBezTo>
                <a:close/>
              </a:path>
            </a:pathLst>
          </a:custGeom>
          <a:solidFill>
            <a:schemeClr val="tx2">
              <a:lumMod val="25000"/>
              <a:lumOff val="75000"/>
            </a:schemeClr>
          </a:solidFill>
        </p:spPr>
        <p:txBody>
          <a:bodyPr wrap="square">
            <a:noAutofit/>
          </a:bodyPr>
          <a:lstStyle/>
          <a:p>
            <a:endParaRPr lang="fr-FR"/>
          </a:p>
        </p:txBody>
      </p:sp>
      <p:sp>
        <p:nvSpPr>
          <p:cNvPr id="5" name="Espace réservé pour une image  37">
            <a:extLst>
              <a:ext uri="{FF2B5EF4-FFF2-40B4-BE49-F238E27FC236}">
                <a16:creationId xmlns:a16="http://schemas.microsoft.com/office/drawing/2014/main" id="{27067E5C-41FE-A72A-5360-C3FAF2AAD4F5}"/>
              </a:ext>
            </a:extLst>
          </p:cNvPr>
          <p:cNvSpPr>
            <a:spLocks noGrp="1"/>
          </p:cNvSpPr>
          <p:nvPr>
            <p:ph type="pic" sz="quarter" idx="13"/>
          </p:nvPr>
        </p:nvSpPr>
        <p:spPr>
          <a:xfrm>
            <a:off x="5067302" y="92136"/>
            <a:ext cx="3891950" cy="3336864"/>
          </a:xfrm>
          <a:custGeom>
            <a:avLst/>
            <a:gdLst>
              <a:gd name="connsiteX0" fmla="*/ 2308860 w 3891951"/>
              <a:gd name="connsiteY0" fmla="*/ 0 h 3429000"/>
              <a:gd name="connsiteX1" fmla="*/ 3005525 w 3891951"/>
              <a:gd name="connsiteY1" fmla="*/ 0 h 3429000"/>
              <a:gd name="connsiteX2" fmla="*/ 3105232 w 3891951"/>
              <a:gd name="connsiteY2" fmla="*/ 177 h 3429000"/>
              <a:gd name="connsiteX3" fmla="*/ 3721293 w 3891951"/>
              <a:gd name="connsiteY3" fmla="*/ 32279 h 3429000"/>
              <a:gd name="connsiteX4" fmla="*/ 3811225 w 3891951"/>
              <a:gd name="connsiteY4" fmla="*/ 65299 h 3429000"/>
              <a:gd name="connsiteX5" fmla="*/ 3837877 w 3891951"/>
              <a:gd name="connsiteY5" fmla="*/ 142071 h 3429000"/>
              <a:gd name="connsiteX6" fmla="*/ 3864339 w 3891951"/>
              <a:gd name="connsiteY6" fmla="*/ 238908 h 3429000"/>
              <a:gd name="connsiteX7" fmla="*/ 3891951 w 3891951"/>
              <a:gd name="connsiteY7" fmla="*/ 1739794 h 3429000"/>
              <a:gd name="connsiteX8" fmla="*/ 3891951 w 3891951"/>
              <a:gd name="connsiteY8" fmla="*/ 3220614 h 3429000"/>
              <a:gd name="connsiteX9" fmla="*/ 3831423 w 3891951"/>
              <a:gd name="connsiteY9" fmla="*/ 3179784 h 3429000"/>
              <a:gd name="connsiteX10" fmla="*/ 3758622 w 3891951"/>
              <a:gd name="connsiteY10" fmla="*/ 3138954 h 3429000"/>
              <a:gd name="connsiteX11" fmla="*/ 3713817 w 3891951"/>
              <a:gd name="connsiteY11" fmla="*/ 3317388 h 3429000"/>
              <a:gd name="connsiteX12" fmla="*/ 3679493 w 3891951"/>
              <a:gd name="connsiteY12" fmla="*/ 3415941 h 3429000"/>
              <a:gd name="connsiteX13" fmla="*/ 3590589 w 3891951"/>
              <a:gd name="connsiteY13" fmla="*/ 3426317 h 3429000"/>
              <a:gd name="connsiteX14" fmla="*/ 3528915 w 3891951"/>
              <a:gd name="connsiteY14" fmla="*/ 3429000 h 3429000"/>
              <a:gd name="connsiteX15" fmla="*/ 2315375 w 3891951"/>
              <a:gd name="connsiteY15" fmla="*/ 3429000 h 3429000"/>
              <a:gd name="connsiteX16" fmla="*/ 2098641 w 3891951"/>
              <a:gd name="connsiteY16" fmla="*/ 3424691 h 3429000"/>
              <a:gd name="connsiteX17" fmla="*/ 1530048 w 3891951"/>
              <a:gd name="connsiteY17" fmla="*/ 3402351 h 3429000"/>
              <a:gd name="connsiteX18" fmla="*/ 615597 w 3891951"/>
              <a:gd name="connsiteY18" fmla="*/ 3345899 h 3429000"/>
              <a:gd name="connsiteX19" fmla="*/ 156997 w 3891951"/>
              <a:gd name="connsiteY19" fmla="*/ 3315673 h 3429000"/>
              <a:gd name="connsiteX20" fmla="*/ 40222 w 3891951"/>
              <a:gd name="connsiteY20" fmla="*/ 3205120 h 3429000"/>
              <a:gd name="connsiteX21" fmla="*/ 0 w 3891951"/>
              <a:gd name="connsiteY21" fmla="*/ 3205120 h 3429000"/>
              <a:gd name="connsiteX22" fmla="*/ 0 w 3891951"/>
              <a:gd name="connsiteY22" fmla="*/ 2668035 h 3429000"/>
              <a:gd name="connsiteX23" fmla="*/ 758 w 3891951"/>
              <a:gd name="connsiteY23" fmla="*/ 2574128 h 3429000"/>
              <a:gd name="connsiteX24" fmla="*/ 30123 w 3891951"/>
              <a:gd name="connsiteY24" fmla="*/ 2309961 h 3429000"/>
              <a:gd name="connsiteX25" fmla="*/ 63998 w 3891951"/>
              <a:gd name="connsiteY25" fmla="*/ 1278213 h 3429000"/>
              <a:gd name="connsiteX26" fmla="*/ 28141 w 3891951"/>
              <a:gd name="connsiteY26" fmla="*/ 1015767 h 3429000"/>
              <a:gd name="connsiteX27" fmla="*/ 88542 w 3891951"/>
              <a:gd name="connsiteY27" fmla="*/ 824760 h 3429000"/>
              <a:gd name="connsiteX28" fmla="*/ 125742 w 3891951"/>
              <a:gd name="connsiteY28" fmla="*/ 730335 h 3429000"/>
              <a:gd name="connsiteX29" fmla="*/ 59971 w 3891951"/>
              <a:gd name="connsiteY29" fmla="*/ 794661 h 3429000"/>
              <a:gd name="connsiteX30" fmla="*/ 0 w 3891951"/>
              <a:gd name="connsiteY30" fmla="*/ 864234 h 3429000"/>
              <a:gd name="connsiteX31" fmla="*/ 0 w 3891951"/>
              <a:gd name="connsiteY31" fmla="*/ 533110 h 3429000"/>
              <a:gd name="connsiteX32" fmla="*/ 481 w 3891951"/>
              <a:gd name="connsiteY32" fmla="*/ 485740 h 3429000"/>
              <a:gd name="connsiteX33" fmla="*/ 33638 w 3891951"/>
              <a:gd name="connsiteY33" fmla="*/ 379307 h 3429000"/>
              <a:gd name="connsiteX34" fmla="*/ 109252 w 3891951"/>
              <a:gd name="connsiteY34" fmla="*/ 352128 h 3429000"/>
              <a:gd name="connsiteX35" fmla="*/ 139803 w 3891951"/>
              <a:gd name="connsiteY35" fmla="*/ 273960 h 3429000"/>
              <a:gd name="connsiteX36" fmla="*/ 153225 w 3891951"/>
              <a:gd name="connsiteY36" fmla="*/ 243353 h 3429000"/>
              <a:gd name="connsiteX37" fmla="*/ 230245 w 3891951"/>
              <a:gd name="connsiteY37" fmla="*/ 253386 h 3429000"/>
              <a:gd name="connsiteX38" fmla="*/ 282529 w 3891951"/>
              <a:gd name="connsiteY38" fmla="*/ 170709 h 3429000"/>
              <a:gd name="connsiteX39" fmla="*/ 303301 w 3891951"/>
              <a:gd name="connsiteY39" fmla="*/ 98192 h 3429000"/>
              <a:gd name="connsiteX40" fmla="*/ 361912 w 3891951"/>
              <a:gd name="connsiteY40" fmla="*/ 87905 h 3429000"/>
              <a:gd name="connsiteX41" fmla="*/ 381983 w 3891951"/>
              <a:gd name="connsiteY41" fmla="*/ 124037 h 3429000"/>
              <a:gd name="connsiteX42" fmla="*/ 400262 w 3891951"/>
              <a:gd name="connsiteY42" fmla="*/ 263674 h 3429000"/>
              <a:gd name="connsiteX43" fmla="*/ 415603 w 3891951"/>
              <a:gd name="connsiteY43" fmla="*/ 237194 h 3429000"/>
              <a:gd name="connsiteX44" fmla="*/ 599554 w 3891951"/>
              <a:gd name="connsiteY44" fmla="*/ 81301 h 3429000"/>
              <a:gd name="connsiteX45" fmla="*/ 953906 w 3891951"/>
              <a:gd name="connsiteY45" fmla="*/ 80666 h 3429000"/>
              <a:gd name="connsiteX46" fmla="*/ 1242489 w 3891951"/>
              <a:gd name="connsiteY46" fmla="*/ 92096 h 3429000"/>
              <a:gd name="connsiteX47" fmla="*/ 1169880 w 3891951"/>
              <a:gd name="connsiteY47" fmla="*/ 42439 h 3429000"/>
              <a:gd name="connsiteX48" fmla="*/ 1089281 w 3891951"/>
              <a:gd name="connsiteY48" fmla="*/ 783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91951" h="3429000">
                <a:moveTo>
                  <a:pt x="2308860" y="0"/>
                </a:moveTo>
                <a:lnTo>
                  <a:pt x="3005525" y="0"/>
                </a:lnTo>
                <a:lnTo>
                  <a:pt x="3105232" y="177"/>
                </a:lnTo>
                <a:cubicBezTo>
                  <a:pt x="3646224" y="1609"/>
                  <a:pt x="3675849" y="8086"/>
                  <a:pt x="3721293" y="32279"/>
                </a:cubicBezTo>
                <a:cubicBezTo>
                  <a:pt x="3755427" y="50441"/>
                  <a:pt x="3795885" y="65299"/>
                  <a:pt x="3811225" y="65299"/>
                </a:cubicBezTo>
                <a:cubicBezTo>
                  <a:pt x="3833467" y="65299"/>
                  <a:pt x="3838837" y="80856"/>
                  <a:pt x="3837877" y="142071"/>
                </a:cubicBezTo>
                <a:cubicBezTo>
                  <a:pt x="3837111" y="195601"/>
                  <a:pt x="3845100" y="224939"/>
                  <a:pt x="3864339" y="238908"/>
                </a:cubicBezTo>
                <a:cubicBezTo>
                  <a:pt x="3889714" y="257386"/>
                  <a:pt x="3891951" y="378989"/>
                  <a:pt x="3891951" y="1739794"/>
                </a:cubicBezTo>
                <a:lnTo>
                  <a:pt x="3891951" y="3220614"/>
                </a:lnTo>
                <a:lnTo>
                  <a:pt x="3831423" y="3179784"/>
                </a:lnTo>
                <a:cubicBezTo>
                  <a:pt x="3798123" y="3157305"/>
                  <a:pt x="3765396" y="3138954"/>
                  <a:pt x="3758622" y="3138954"/>
                </a:cubicBezTo>
                <a:cubicBezTo>
                  <a:pt x="3730945" y="3138954"/>
                  <a:pt x="3704932" y="3242585"/>
                  <a:pt x="3713817" y="3317388"/>
                </a:cubicBezTo>
                <a:cubicBezTo>
                  <a:pt x="3722444" y="3389588"/>
                  <a:pt x="3719825" y="3397017"/>
                  <a:pt x="3679493" y="3415941"/>
                </a:cubicBezTo>
                <a:cubicBezTo>
                  <a:pt x="3670729" y="3420053"/>
                  <a:pt x="3639555" y="3423501"/>
                  <a:pt x="3590589" y="3426317"/>
                </a:cubicBezTo>
                <a:lnTo>
                  <a:pt x="3528915" y="3429000"/>
                </a:lnTo>
                <a:lnTo>
                  <a:pt x="2315375" y="3429000"/>
                </a:lnTo>
                <a:lnTo>
                  <a:pt x="2098641" y="3424691"/>
                </a:lnTo>
                <a:cubicBezTo>
                  <a:pt x="1875653" y="3419115"/>
                  <a:pt x="1673813" y="3411590"/>
                  <a:pt x="1530048" y="3402351"/>
                </a:cubicBezTo>
                <a:cubicBezTo>
                  <a:pt x="1278473" y="3386222"/>
                  <a:pt x="866980" y="3360822"/>
                  <a:pt x="615597" y="3345899"/>
                </a:cubicBezTo>
                <a:cubicBezTo>
                  <a:pt x="364277" y="3331041"/>
                  <a:pt x="157891" y="3317388"/>
                  <a:pt x="156997" y="3315673"/>
                </a:cubicBezTo>
                <a:cubicBezTo>
                  <a:pt x="124846" y="3253762"/>
                  <a:pt x="73458" y="3205120"/>
                  <a:pt x="40222" y="3205120"/>
                </a:cubicBezTo>
                <a:lnTo>
                  <a:pt x="0" y="3205120"/>
                </a:lnTo>
                <a:lnTo>
                  <a:pt x="0" y="2668035"/>
                </a:lnTo>
                <a:lnTo>
                  <a:pt x="758" y="2574128"/>
                </a:lnTo>
                <a:cubicBezTo>
                  <a:pt x="3050" y="2402080"/>
                  <a:pt x="10133" y="2357110"/>
                  <a:pt x="30123" y="2309961"/>
                </a:cubicBezTo>
                <a:cubicBezTo>
                  <a:pt x="158211" y="2008146"/>
                  <a:pt x="171569" y="1600475"/>
                  <a:pt x="63998" y="1278213"/>
                </a:cubicBezTo>
                <a:cubicBezTo>
                  <a:pt x="14016" y="1128416"/>
                  <a:pt x="11651" y="1111208"/>
                  <a:pt x="28141" y="1015767"/>
                </a:cubicBezTo>
                <a:cubicBezTo>
                  <a:pt x="37792" y="959570"/>
                  <a:pt x="65021" y="873591"/>
                  <a:pt x="88542" y="824760"/>
                </a:cubicBezTo>
                <a:cubicBezTo>
                  <a:pt x="112063" y="775864"/>
                  <a:pt x="128810" y="733382"/>
                  <a:pt x="125742" y="730335"/>
                </a:cubicBezTo>
                <a:cubicBezTo>
                  <a:pt x="122673" y="727287"/>
                  <a:pt x="93080" y="756179"/>
                  <a:pt x="59971" y="794661"/>
                </a:cubicBezTo>
                <a:lnTo>
                  <a:pt x="0" y="864234"/>
                </a:lnTo>
                <a:lnTo>
                  <a:pt x="0" y="533110"/>
                </a:lnTo>
                <a:lnTo>
                  <a:pt x="481" y="485740"/>
                </a:lnTo>
                <a:cubicBezTo>
                  <a:pt x="2383" y="384736"/>
                  <a:pt x="9239" y="379307"/>
                  <a:pt x="33638" y="379307"/>
                </a:cubicBezTo>
                <a:cubicBezTo>
                  <a:pt x="52237" y="379307"/>
                  <a:pt x="86305" y="367051"/>
                  <a:pt x="109252" y="352128"/>
                </a:cubicBezTo>
                <a:cubicBezTo>
                  <a:pt x="144341" y="329268"/>
                  <a:pt x="149263" y="316760"/>
                  <a:pt x="139803" y="273960"/>
                </a:cubicBezTo>
                <a:cubicBezTo>
                  <a:pt x="130088" y="230082"/>
                  <a:pt x="131942" y="225827"/>
                  <a:pt x="153225" y="243353"/>
                </a:cubicBezTo>
                <a:cubicBezTo>
                  <a:pt x="168310" y="255799"/>
                  <a:pt x="198479" y="259673"/>
                  <a:pt x="230245" y="253386"/>
                </a:cubicBezTo>
                <a:cubicBezTo>
                  <a:pt x="279333" y="243607"/>
                  <a:pt x="282529" y="238527"/>
                  <a:pt x="282529" y="170709"/>
                </a:cubicBezTo>
                <a:cubicBezTo>
                  <a:pt x="282529" y="123973"/>
                  <a:pt x="289879" y="98319"/>
                  <a:pt x="303301" y="98192"/>
                </a:cubicBezTo>
                <a:cubicBezTo>
                  <a:pt x="314743" y="98066"/>
                  <a:pt x="341140" y="93430"/>
                  <a:pt x="361912" y="87905"/>
                </a:cubicBezTo>
                <a:cubicBezTo>
                  <a:pt x="397322" y="78444"/>
                  <a:pt x="398601" y="80793"/>
                  <a:pt x="381983" y="124037"/>
                </a:cubicBezTo>
                <a:cubicBezTo>
                  <a:pt x="363127" y="173440"/>
                  <a:pt x="374952" y="263674"/>
                  <a:pt x="400262" y="263674"/>
                </a:cubicBezTo>
                <a:cubicBezTo>
                  <a:pt x="408700" y="263674"/>
                  <a:pt x="415603" y="251735"/>
                  <a:pt x="415603" y="237194"/>
                </a:cubicBezTo>
                <a:cubicBezTo>
                  <a:pt x="415603" y="192172"/>
                  <a:pt x="521384" y="102574"/>
                  <a:pt x="599554" y="81301"/>
                </a:cubicBezTo>
                <a:cubicBezTo>
                  <a:pt x="657207" y="65617"/>
                  <a:pt x="735120" y="65490"/>
                  <a:pt x="953906" y="80666"/>
                </a:cubicBezTo>
                <a:cubicBezTo>
                  <a:pt x="1108201" y="91334"/>
                  <a:pt x="1238014" y="96541"/>
                  <a:pt x="1242489" y="92096"/>
                </a:cubicBezTo>
                <a:cubicBezTo>
                  <a:pt x="1246899" y="87714"/>
                  <a:pt x="1214237" y="65363"/>
                  <a:pt x="1169880" y="42439"/>
                </a:cubicBezTo>
                <a:lnTo>
                  <a:pt x="1089281" y="783"/>
                </a:lnTo>
                <a:close/>
              </a:path>
            </a:pathLst>
          </a:custGeom>
          <a:solidFill>
            <a:schemeClr val="accent4">
              <a:lumMod val="20000"/>
              <a:lumOff val="80000"/>
            </a:schemeClr>
          </a:solidFill>
        </p:spPr>
        <p:txBody>
          <a:bodyPr wrap="square">
            <a:noAutofit/>
          </a:bodyPr>
          <a:lstStyle/>
          <a:p>
            <a:endParaRPr lang="fr-FR"/>
          </a:p>
        </p:txBody>
      </p:sp>
    </p:spTree>
    <p:extLst>
      <p:ext uri="{BB962C8B-B14F-4D97-AF65-F5344CB8AC3E}">
        <p14:creationId xmlns:p14="http://schemas.microsoft.com/office/powerpoint/2010/main" val="21532432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oryboard">
    <p:spTree>
      <p:nvGrpSpPr>
        <p:cNvPr id="1" name=""/>
        <p:cNvGrpSpPr/>
        <p:nvPr/>
      </p:nvGrpSpPr>
      <p:grpSpPr>
        <a:xfrm>
          <a:off x="0" y="0"/>
          <a:ext cx="0" cy="0"/>
          <a:chOff x="0" y="0"/>
          <a:chExt cx="0" cy="0"/>
        </a:xfrm>
      </p:grpSpPr>
      <p:pic>
        <p:nvPicPr>
          <p:cNvPr id="63" name="Image 62">
            <a:extLst>
              <a:ext uri="{FF2B5EF4-FFF2-40B4-BE49-F238E27FC236}">
                <a16:creationId xmlns:a16="http://schemas.microsoft.com/office/drawing/2014/main" id="{8747EBC1-A367-BA43-99AB-997B950A2914}"/>
              </a:ext>
            </a:extLst>
          </p:cNvPr>
          <p:cNvPicPr>
            <a:picLocks noChangeAspect="1"/>
          </p:cNvPicPr>
          <p:nvPr userDrawn="1"/>
        </p:nvPicPr>
        <p:blipFill>
          <a:blip r:embed="rId2">
            <a:duotone>
              <a:prstClr val="black"/>
              <a:schemeClr val="accent1">
                <a:tint val="45000"/>
                <a:satMod val="400000"/>
              </a:schemeClr>
            </a:duotone>
            <a:alphaModFix amt="20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20650" y="784860"/>
            <a:ext cx="11832407" cy="5879775"/>
          </a:xfrm>
          <a:prstGeom prst="rect">
            <a:avLst/>
          </a:prstGeom>
        </p:spPr>
      </p:pic>
      <p:pic>
        <p:nvPicPr>
          <p:cNvPr id="3" name="Image 2" descr="Une image contenant texte, capture d’écran, Rectangle, affichage&#10;&#10;Le contenu généré par l’IA peut être incorrect.">
            <a:extLst>
              <a:ext uri="{FF2B5EF4-FFF2-40B4-BE49-F238E27FC236}">
                <a16:creationId xmlns:a16="http://schemas.microsoft.com/office/drawing/2014/main" id="{D96124A9-FBED-BC23-14B7-0EE3BC97A4B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5379" y="1268233"/>
            <a:ext cx="3616338" cy="2273910"/>
          </a:xfrm>
          <a:prstGeom prst="rect">
            <a:avLst/>
          </a:prstGeom>
        </p:spPr>
      </p:pic>
      <p:sp>
        <p:nvSpPr>
          <p:cNvPr id="12" name="Espace réservé pour une image  13">
            <a:extLst>
              <a:ext uri="{FF2B5EF4-FFF2-40B4-BE49-F238E27FC236}">
                <a16:creationId xmlns:a16="http://schemas.microsoft.com/office/drawing/2014/main" id="{35EF1212-F352-6288-ED9A-E67368639C33}"/>
              </a:ext>
            </a:extLst>
          </p:cNvPr>
          <p:cNvSpPr>
            <a:spLocks noGrp="1"/>
          </p:cNvSpPr>
          <p:nvPr>
            <p:ph type="pic" sz="quarter" idx="10"/>
          </p:nvPr>
        </p:nvSpPr>
        <p:spPr>
          <a:xfrm>
            <a:off x="575294" y="1454365"/>
            <a:ext cx="3528323" cy="1883718"/>
          </a:xfrm>
          <a:solidFill>
            <a:srgbClr val="88CDEC"/>
          </a:solidFill>
        </p:spPr>
        <p:txBody>
          <a:bodyPr/>
          <a:lstStyle/>
          <a:p>
            <a:endParaRPr lang="fr-FR"/>
          </a:p>
        </p:txBody>
      </p:sp>
      <p:sp>
        <p:nvSpPr>
          <p:cNvPr id="18" name="Titre 1">
            <a:extLst>
              <a:ext uri="{FF2B5EF4-FFF2-40B4-BE49-F238E27FC236}">
                <a16:creationId xmlns:a16="http://schemas.microsoft.com/office/drawing/2014/main" id="{FFBE9145-8E48-9813-FDA6-76541BE190A7}"/>
              </a:ext>
            </a:extLst>
          </p:cNvPr>
          <p:cNvSpPr>
            <a:spLocks noGrp="1"/>
          </p:cNvSpPr>
          <p:nvPr>
            <p:ph type="title"/>
          </p:nvPr>
        </p:nvSpPr>
        <p:spPr>
          <a:xfrm>
            <a:off x="120650" y="98425"/>
            <a:ext cx="1689100" cy="234950"/>
          </a:xfrm>
        </p:spPr>
        <p:txBody>
          <a:bodyPr anchor="b">
            <a:noAutofit/>
          </a:bodyPr>
          <a:lstStyle>
            <a:lvl1pPr algn="l">
              <a:defRPr sz="1100" b="0" i="1">
                <a:latin typeface="Segoe UI Semilight" panose="020B0402040204020203" pitchFamily="34" charset="0"/>
                <a:cs typeface="Segoe UI Semilight" panose="020B0402040204020203" pitchFamily="34" charset="0"/>
              </a:defRPr>
            </a:lvl1pPr>
          </a:lstStyle>
          <a:p>
            <a:r>
              <a:rPr lang="fr-FR" dirty="0"/>
              <a:t>Modifiez le style du titre</a:t>
            </a:r>
          </a:p>
        </p:txBody>
      </p:sp>
      <p:sp>
        <p:nvSpPr>
          <p:cNvPr id="19" name="Espace réservé du texte 9">
            <a:extLst>
              <a:ext uri="{FF2B5EF4-FFF2-40B4-BE49-F238E27FC236}">
                <a16:creationId xmlns:a16="http://schemas.microsoft.com/office/drawing/2014/main" id="{CB2A20C2-3848-5D86-6180-CC933D03EF32}"/>
              </a:ext>
            </a:extLst>
          </p:cNvPr>
          <p:cNvSpPr>
            <a:spLocks noGrp="1"/>
          </p:cNvSpPr>
          <p:nvPr>
            <p:ph type="body" sz="quarter" idx="16" hasCustomPrompt="1"/>
          </p:nvPr>
        </p:nvSpPr>
        <p:spPr>
          <a:xfrm>
            <a:off x="120650" y="352425"/>
            <a:ext cx="2460625" cy="304800"/>
          </a:xfrm>
        </p:spPr>
        <p:txBody>
          <a:bodyPr>
            <a:noAutofit/>
          </a:bodyPr>
          <a:lstStyle>
            <a:lvl1pPr marL="0" indent="0">
              <a:buNone/>
              <a:defRPr sz="1400" b="1">
                <a:latin typeface="Segoe UI Semilight" panose="020B0402040204020203" pitchFamily="34" charset="0"/>
                <a:cs typeface="Segoe UI Semilight" panose="020B0402040204020203" pitchFamily="34" charset="0"/>
              </a:defRPr>
            </a:lvl1pPr>
          </a:lstStyle>
          <a:p>
            <a:pPr lvl="0"/>
            <a:r>
              <a:rPr lang="fr-FR" dirty="0"/>
              <a:t>Modifiez le style du titre</a:t>
            </a:r>
          </a:p>
        </p:txBody>
      </p:sp>
      <p:sp>
        <p:nvSpPr>
          <p:cNvPr id="20" name="Espace réservé du numéro de diapositive 5">
            <a:extLst>
              <a:ext uri="{FF2B5EF4-FFF2-40B4-BE49-F238E27FC236}">
                <a16:creationId xmlns:a16="http://schemas.microsoft.com/office/drawing/2014/main" id="{904B3F9C-D346-9870-29AF-417FD2DB0942}"/>
              </a:ext>
            </a:extLst>
          </p:cNvPr>
          <p:cNvSpPr>
            <a:spLocks noGrp="1"/>
          </p:cNvSpPr>
          <p:nvPr>
            <p:ph type="sldNum" sz="quarter" idx="17"/>
          </p:nvPr>
        </p:nvSpPr>
        <p:spPr>
          <a:xfrm>
            <a:off x="0" y="6400738"/>
            <a:ext cx="12192000" cy="365125"/>
          </a:xfrm>
        </p:spPr>
        <p:txBody>
          <a:bodyPr/>
          <a:lstStyle>
            <a:lvl1pPr algn="ctr">
              <a:defRPr/>
            </a:lvl1pPr>
          </a:lstStyle>
          <a:p>
            <a:fld id="{D350E82D-729B-46C3-834A-8DDD94776524}" type="slidenum">
              <a:rPr lang="fr-FR" smtClean="0"/>
              <a:pPr/>
              <a:t>‹N°›</a:t>
            </a:fld>
            <a:endParaRPr lang="fr-FR"/>
          </a:p>
        </p:txBody>
      </p:sp>
      <p:pic>
        <p:nvPicPr>
          <p:cNvPr id="4" name="Image 3" descr="Une image contenant texte, capture d’écran, Rectangle, affichage&#10;&#10;Le contenu généré par l’IA peut être incorrect.">
            <a:extLst>
              <a:ext uri="{FF2B5EF4-FFF2-40B4-BE49-F238E27FC236}">
                <a16:creationId xmlns:a16="http://schemas.microsoft.com/office/drawing/2014/main" id="{B77D2EDE-0550-32EF-E7ED-78EB2FCA9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43824" y="1267022"/>
            <a:ext cx="3616338" cy="2273910"/>
          </a:xfrm>
          <a:prstGeom prst="rect">
            <a:avLst/>
          </a:prstGeom>
        </p:spPr>
      </p:pic>
      <p:sp>
        <p:nvSpPr>
          <p:cNvPr id="5" name="Espace réservé pour une image  13">
            <a:extLst>
              <a:ext uri="{FF2B5EF4-FFF2-40B4-BE49-F238E27FC236}">
                <a16:creationId xmlns:a16="http://schemas.microsoft.com/office/drawing/2014/main" id="{20368346-F12E-D4CD-1191-35EC2DB25A0C}"/>
              </a:ext>
            </a:extLst>
          </p:cNvPr>
          <p:cNvSpPr>
            <a:spLocks noGrp="1"/>
          </p:cNvSpPr>
          <p:nvPr>
            <p:ph type="pic" sz="quarter" idx="18"/>
          </p:nvPr>
        </p:nvSpPr>
        <p:spPr>
          <a:xfrm>
            <a:off x="4289390" y="1454365"/>
            <a:ext cx="3528323" cy="1883718"/>
          </a:xfrm>
          <a:solidFill>
            <a:srgbClr val="88CDEC"/>
          </a:solidFill>
        </p:spPr>
        <p:txBody>
          <a:bodyPr/>
          <a:lstStyle/>
          <a:p>
            <a:endParaRPr lang="fr-FR"/>
          </a:p>
        </p:txBody>
      </p:sp>
      <p:pic>
        <p:nvPicPr>
          <p:cNvPr id="6" name="Image 5" descr="Une image contenant texte, capture d’écran, Rectangle, affichage&#10;&#10;Le contenu généré par l’IA peut être incorrect.">
            <a:extLst>
              <a:ext uri="{FF2B5EF4-FFF2-40B4-BE49-F238E27FC236}">
                <a16:creationId xmlns:a16="http://schemas.microsoft.com/office/drawing/2014/main" id="{7B39AB3A-0228-B0A9-2878-EEED05AA60A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268" y="1267022"/>
            <a:ext cx="3616338" cy="2273910"/>
          </a:xfrm>
          <a:prstGeom prst="rect">
            <a:avLst/>
          </a:prstGeom>
        </p:spPr>
      </p:pic>
      <p:sp>
        <p:nvSpPr>
          <p:cNvPr id="7" name="Espace réservé pour une image  13">
            <a:extLst>
              <a:ext uri="{FF2B5EF4-FFF2-40B4-BE49-F238E27FC236}">
                <a16:creationId xmlns:a16="http://schemas.microsoft.com/office/drawing/2014/main" id="{917F955C-57B4-23B9-6C7A-323C7716E9E1}"/>
              </a:ext>
            </a:extLst>
          </p:cNvPr>
          <p:cNvSpPr>
            <a:spLocks noGrp="1"/>
          </p:cNvSpPr>
          <p:nvPr>
            <p:ph type="pic" sz="quarter" idx="19"/>
          </p:nvPr>
        </p:nvSpPr>
        <p:spPr>
          <a:xfrm>
            <a:off x="8012625" y="1454365"/>
            <a:ext cx="3528323" cy="1883718"/>
          </a:xfrm>
          <a:solidFill>
            <a:srgbClr val="88CDEC"/>
          </a:solidFill>
        </p:spPr>
        <p:txBody>
          <a:bodyPr/>
          <a:lstStyle/>
          <a:p>
            <a:endParaRPr lang="fr-FR"/>
          </a:p>
        </p:txBody>
      </p:sp>
      <p:pic>
        <p:nvPicPr>
          <p:cNvPr id="8" name="Image 7" descr="Une image contenant texte, capture d’écran, Rectangle, affichage&#10;&#10;Le contenu généré par l’IA peut être incorrect.">
            <a:extLst>
              <a:ext uri="{FF2B5EF4-FFF2-40B4-BE49-F238E27FC236}">
                <a16:creationId xmlns:a16="http://schemas.microsoft.com/office/drawing/2014/main" id="{84749ADA-9323-AF8D-8E85-6A7389CA238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5379" y="3700324"/>
            <a:ext cx="3616338" cy="2273910"/>
          </a:xfrm>
          <a:prstGeom prst="rect">
            <a:avLst/>
          </a:prstGeom>
        </p:spPr>
      </p:pic>
      <p:sp>
        <p:nvSpPr>
          <p:cNvPr id="9" name="Espace réservé pour une image  13">
            <a:extLst>
              <a:ext uri="{FF2B5EF4-FFF2-40B4-BE49-F238E27FC236}">
                <a16:creationId xmlns:a16="http://schemas.microsoft.com/office/drawing/2014/main" id="{0A48EA12-0DC6-43FF-B1DB-BA486BEF22B6}"/>
              </a:ext>
            </a:extLst>
          </p:cNvPr>
          <p:cNvSpPr>
            <a:spLocks noGrp="1"/>
          </p:cNvSpPr>
          <p:nvPr>
            <p:ph type="pic" sz="quarter" idx="20"/>
          </p:nvPr>
        </p:nvSpPr>
        <p:spPr>
          <a:xfrm>
            <a:off x="569386" y="3889672"/>
            <a:ext cx="3528323" cy="1883718"/>
          </a:xfrm>
          <a:solidFill>
            <a:srgbClr val="88CDEC"/>
          </a:solidFill>
        </p:spPr>
        <p:txBody>
          <a:bodyPr/>
          <a:lstStyle/>
          <a:p>
            <a:endParaRPr lang="fr-FR"/>
          </a:p>
        </p:txBody>
      </p:sp>
      <p:pic>
        <p:nvPicPr>
          <p:cNvPr id="10" name="Image 9" descr="Une image contenant texte, capture d’écran, Rectangle, affichage&#10;&#10;Le contenu généré par l’IA peut être incorrect.">
            <a:extLst>
              <a:ext uri="{FF2B5EF4-FFF2-40B4-BE49-F238E27FC236}">
                <a16:creationId xmlns:a16="http://schemas.microsoft.com/office/drawing/2014/main" id="{5A5AEB10-B77A-E515-2B67-55E01731647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43824" y="3700324"/>
            <a:ext cx="3616338" cy="2273910"/>
          </a:xfrm>
          <a:prstGeom prst="rect">
            <a:avLst/>
          </a:prstGeom>
        </p:spPr>
      </p:pic>
      <p:sp>
        <p:nvSpPr>
          <p:cNvPr id="11" name="Espace réservé pour une image  13">
            <a:extLst>
              <a:ext uri="{FF2B5EF4-FFF2-40B4-BE49-F238E27FC236}">
                <a16:creationId xmlns:a16="http://schemas.microsoft.com/office/drawing/2014/main" id="{8D1BDAC8-CFE8-2046-3E69-DE4BA436FF6B}"/>
              </a:ext>
            </a:extLst>
          </p:cNvPr>
          <p:cNvSpPr>
            <a:spLocks noGrp="1"/>
          </p:cNvSpPr>
          <p:nvPr>
            <p:ph type="pic" sz="quarter" idx="21"/>
          </p:nvPr>
        </p:nvSpPr>
        <p:spPr>
          <a:xfrm>
            <a:off x="4289390" y="3889672"/>
            <a:ext cx="3528323" cy="1883718"/>
          </a:xfrm>
          <a:solidFill>
            <a:srgbClr val="88CDEC"/>
          </a:solidFill>
        </p:spPr>
        <p:txBody>
          <a:bodyPr/>
          <a:lstStyle/>
          <a:p>
            <a:endParaRPr lang="fr-FR"/>
          </a:p>
        </p:txBody>
      </p:sp>
      <p:pic>
        <p:nvPicPr>
          <p:cNvPr id="21" name="Image 20" descr="Une image contenant texte, capture d’écran, Rectangle, affichage&#10;&#10;Le contenu généré par l’IA peut être incorrect.">
            <a:extLst>
              <a:ext uri="{FF2B5EF4-FFF2-40B4-BE49-F238E27FC236}">
                <a16:creationId xmlns:a16="http://schemas.microsoft.com/office/drawing/2014/main" id="{31362F76-57E2-C7AB-5CDF-B5755F4EA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268" y="3700324"/>
            <a:ext cx="3616338" cy="2273910"/>
          </a:xfrm>
          <a:prstGeom prst="rect">
            <a:avLst/>
          </a:prstGeom>
        </p:spPr>
      </p:pic>
      <p:sp>
        <p:nvSpPr>
          <p:cNvPr id="22" name="Espace réservé pour une image  13">
            <a:extLst>
              <a:ext uri="{FF2B5EF4-FFF2-40B4-BE49-F238E27FC236}">
                <a16:creationId xmlns:a16="http://schemas.microsoft.com/office/drawing/2014/main" id="{9FC2956A-D2CD-42BC-6011-4EF13813D192}"/>
              </a:ext>
            </a:extLst>
          </p:cNvPr>
          <p:cNvSpPr>
            <a:spLocks noGrp="1"/>
          </p:cNvSpPr>
          <p:nvPr>
            <p:ph type="pic" sz="quarter" idx="22"/>
          </p:nvPr>
        </p:nvSpPr>
        <p:spPr>
          <a:xfrm>
            <a:off x="8006275" y="3889672"/>
            <a:ext cx="3528323" cy="1883718"/>
          </a:xfrm>
          <a:solidFill>
            <a:srgbClr val="88CDEC"/>
          </a:solidFill>
        </p:spPr>
        <p:txBody>
          <a:bodyPr/>
          <a:lstStyle/>
          <a:p>
            <a:endParaRPr lang="fr-FR"/>
          </a:p>
        </p:txBody>
      </p:sp>
    </p:spTree>
    <p:extLst>
      <p:ext uri="{BB962C8B-B14F-4D97-AF65-F5344CB8AC3E}">
        <p14:creationId xmlns:p14="http://schemas.microsoft.com/office/powerpoint/2010/main" val="1168968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toryboard">
    <p:spTree>
      <p:nvGrpSpPr>
        <p:cNvPr id="1" name=""/>
        <p:cNvGrpSpPr/>
        <p:nvPr/>
      </p:nvGrpSpPr>
      <p:grpSpPr>
        <a:xfrm>
          <a:off x="0" y="0"/>
          <a:ext cx="0" cy="0"/>
          <a:chOff x="0" y="0"/>
          <a:chExt cx="0" cy="0"/>
        </a:xfrm>
      </p:grpSpPr>
      <p:pic>
        <p:nvPicPr>
          <p:cNvPr id="63" name="Image 62">
            <a:extLst>
              <a:ext uri="{FF2B5EF4-FFF2-40B4-BE49-F238E27FC236}">
                <a16:creationId xmlns:a16="http://schemas.microsoft.com/office/drawing/2014/main" id="{8747EBC1-A367-BA43-99AB-997B950A2914}"/>
              </a:ext>
            </a:extLst>
          </p:cNvPr>
          <p:cNvPicPr>
            <a:picLocks noChangeAspect="1"/>
          </p:cNvPicPr>
          <p:nvPr userDrawn="1"/>
        </p:nvPicPr>
        <p:blipFill>
          <a:blip r:embed="rId2">
            <a:duotone>
              <a:prstClr val="black"/>
              <a:schemeClr val="accent1">
                <a:tint val="45000"/>
                <a:satMod val="400000"/>
              </a:schemeClr>
            </a:duotone>
            <a:alphaModFix amt="20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20650" y="784860"/>
            <a:ext cx="11832407" cy="5879775"/>
          </a:xfrm>
          <a:prstGeom prst="rect">
            <a:avLst/>
          </a:prstGeom>
        </p:spPr>
      </p:pic>
      <p:pic>
        <p:nvPicPr>
          <p:cNvPr id="3" name="Image 2" descr="Une image contenant texte, capture d’écran, Rectangle, affichage&#10;&#10;Le contenu généré par l’IA peut être incorrect.">
            <a:extLst>
              <a:ext uri="{FF2B5EF4-FFF2-40B4-BE49-F238E27FC236}">
                <a16:creationId xmlns:a16="http://schemas.microsoft.com/office/drawing/2014/main" id="{D96124A9-FBED-BC23-14B7-0EE3BC97A4B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0092" y="2435802"/>
            <a:ext cx="3468993" cy="2181261"/>
          </a:xfrm>
          <a:prstGeom prst="rect">
            <a:avLst/>
          </a:prstGeom>
        </p:spPr>
      </p:pic>
      <p:sp>
        <p:nvSpPr>
          <p:cNvPr id="12" name="Espace réservé pour une image  13">
            <a:extLst>
              <a:ext uri="{FF2B5EF4-FFF2-40B4-BE49-F238E27FC236}">
                <a16:creationId xmlns:a16="http://schemas.microsoft.com/office/drawing/2014/main" id="{35EF1212-F352-6288-ED9A-E67368639C33}"/>
              </a:ext>
            </a:extLst>
          </p:cNvPr>
          <p:cNvSpPr>
            <a:spLocks noGrp="1"/>
          </p:cNvSpPr>
          <p:nvPr>
            <p:ph type="pic" sz="quarter" idx="10"/>
          </p:nvPr>
        </p:nvSpPr>
        <p:spPr>
          <a:xfrm>
            <a:off x="687037" y="2623145"/>
            <a:ext cx="3384564" cy="1808605"/>
          </a:xfrm>
          <a:solidFill>
            <a:srgbClr val="88CDEC"/>
          </a:solidFill>
        </p:spPr>
        <p:txBody>
          <a:bodyPr/>
          <a:lstStyle/>
          <a:p>
            <a:endParaRPr lang="fr-FR"/>
          </a:p>
        </p:txBody>
      </p:sp>
      <p:sp>
        <p:nvSpPr>
          <p:cNvPr id="18" name="Titre 1">
            <a:extLst>
              <a:ext uri="{FF2B5EF4-FFF2-40B4-BE49-F238E27FC236}">
                <a16:creationId xmlns:a16="http://schemas.microsoft.com/office/drawing/2014/main" id="{FFBE9145-8E48-9813-FDA6-76541BE190A7}"/>
              </a:ext>
            </a:extLst>
          </p:cNvPr>
          <p:cNvSpPr>
            <a:spLocks noGrp="1"/>
          </p:cNvSpPr>
          <p:nvPr>
            <p:ph type="title"/>
          </p:nvPr>
        </p:nvSpPr>
        <p:spPr>
          <a:xfrm>
            <a:off x="120650" y="98425"/>
            <a:ext cx="1689100" cy="234950"/>
          </a:xfrm>
        </p:spPr>
        <p:txBody>
          <a:bodyPr anchor="b">
            <a:noAutofit/>
          </a:bodyPr>
          <a:lstStyle>
            <a:lvl1pPr algn="l">
              <a:defRPr sz="1100" b="0" i="1">
                <a:latin typeface="Segoe UI Semilight" panose="020B0402040204020203" pitchFamily="34" charset="0"/>
                <a:cs typeface="Segoe UI Semilight" panose="020B0402040204020203" pitchFamily="34" charset="0"/>
              </a:defRPr>
            </a:lvl1pPr>
          </a:lstStyle>
          <a:p>
            <a:r>
              <a:rPr lang="fr-FR" dirty="0"/>
              <a:t>Modifiez le style du titre</a:t>
            </a:r>
          </a:p>
        </p:txBody>
      </p:sp>
      <p:sp>
        <p:nvSpPr>
          <p:cNvPr id="19" name="Espace réservé du texte 9">
            <a:extLst>
              <a:ext uri="{FF2B5EF4-FFF2-40B4-BE49-F238E27FC236}">
                <a16:creationId xmlns:a16="http://schemas.microsoft.com/office/drawing/2014/main" id="{CB2A20C2-3848-5D86-6180-CC933D03EF32}"/>
              </a:ext>
            </a:extLst>
          </p:cNvPr>
          <p:cNvSpPr>
            <a:spLocks noGrp="1"/>
          </p:cNvSpPr>
          <p:nvPr>
            <p:ph type="body" sz="quarter" idx="16" hasCustomPrompt="1"/>
          </p:nvPr>
        </p:nvSpPr>
        <p:spPr>
          <a:xfrm>
            <a:off x="120650" y="352425"/>
            <a:ext cx="2460625" cy="304800"/>
          </a:xfrm>
        </p:spPr>
        <p:txBody>
          <a:bodyPr>
            <a:noAutofit/>
          </a:bodyPr>
          <a:lstStyle>
            <a:lvl1pPr marL="0" indent="0">
              <a:buNone/>
              <a:defRPr sz="1400" b="1">
                <a:latin typeface="Segoe UI Semilight" panose="020B0402040204020203" pitchFamily="34" charset="0"/>
                <a:cs typeface="Segoe UI Semilight" panose="020B0402040204020203" pitchFamily="34" charset="0"/>
              </a:defRPr>
            </a:lvl1pPr>
          </a:lstStyle>
          <a:p>
            <a:pPr lvl="0"/>
            <a:r>
              <a:rPr lang="fr-FR" dirty="0"/>
              <a:t>Modifiez le style du titre</a:t>
            </a:r>
          </a:p>
        </p:txBody>
      </p:sp>
      <p:sp>
        <p:nvSpPr>
          <p:cNvPr id="20" name="Espace réservé du numéro de diapositive 5">
            <a:extLst>
              <a:ext uri="{FF2B5EF4-FFF2-40B4-BE49-F238E27FC236}">
                <a16:creationId xmlns:a16="http://schemas.microsoft.com/office/drawing/2014/main" id="{904B3F9C-D346-9870-29AF-417FD2DB0942}"/>
              </a:ext>
            </a:extLst>
          </p:cNvPr>
          <p:cNvSpPr>
            <a:spLocks noGrp="1"/>
          </p:cNvSpPr>
          <p:nvPr>
            <p:ph type="sldNum" sz="quarter" idx="17"/>
          </p:nvPr>
        </p:nvSpPr>
        <p:spPr>
          <a:xfrm>
            <a:off x="0" y="6400738"/>
            <a:ext cx="12192000" cy="365125"/>
          </a:xfrm>
        </p:spPr>
        <p:txBody>
          <a:bodyPr/>
          <a:lstStyle>
            <a:lvl1pPr algn="ctr">
              <a:defRPr/>
            </a:lvl1pPr>
          </a:lstStyle>
          <a:p>
            <a:fld id="{D350E82D-729B-46C3-834A-8DDD94776524}" type="slidenum">
              <a:rPr lang="fr-FR" smtClean="0"/>
              <a:pPr/>
              <a:t>‹N°›</a:t>
            </a:fld>
            <a:endParaRPr lang="fr-FR"/>
          </a:p>
        </p:txBody>
      </p:sp>
      <p:pic>
        <p:nvPicPr>
          <p:cNvPr id="4" name="Image 3" descr="Une image contenant texte, capture d’écran, Rectangle, affichage&#10;&#10;Le contenu généré par l’IA peut être incorrect.">
            <a:extLst>
              <a:ext uri="{FF2B5EF4-FFF2-40B4-BE49-F238E27FC236}">
                <a16:creationId xmlns:a16="http://schemas.microsoft.com/office/drawing/2014/main" id="{B77D2EDE-0550-32EF-E7ED-78EB2FCA9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03388" y="2435802"/>
            <a:ext cx="3468993" cy="2181261"/>
          </a:xfrm>
          <a:prstGeom prst="rect">
            <a:avLst/>
          </a:prstGeom>
        </p:spPr>
      </p:pic>
      <p:sp>
        <p:nvSpPr>
          <p:cNvPr id="5" name="Espace réservé pour une image  13">
            <a:extLst>
              <a:ext uri="{FF2B5EF4-FFF2-40B4-BE49-F238E27FC236}">
                <a16:creationId xmlns:a16="http://schemas.microsoft.com/office/drawing/2014/main" id="{20368346-F12E-D4CD-1191-35EC2DB25A0C}"/>
              </a:ext>
            </a:extLst>
          </p:cNvPr>
          <p:cNvSpPr>
            <a:spLocks noGrp="1"/>
          </p:cNvSpPr>
          <p:nvPr>
            <p:ph type="pic" sz="quarter" idx="18"/>
          </p:nvPr>
        </p:nvSpPr>
        <p:spPr>
          <a:xfrm>
            <a:off x="4350333" y="2623145"/>
            <a:ext cx="3384564" cy="1808605"/>
          </a:xfrm>
          <a:solidFill>
            <a:srgbClr val="88CDEC"/>
          </a:solidFill>
        </p:spPr>
        <p:txBody>
          <a:bodyPr/>
          <a:lstStyle/>
          <a:p>
            <a:endParaRPr lang="fr-FR"/>
          </a:p>
        </p:txBody>
      </p:sp>
      <p:pic>
        <p:nvPicPr>
          <p:cNvPr id="6" name="Image 5" descr="Une image contenant texte, capture d’écran, Rectangle, affichage&#10;&#10;Le contenu généré par l’IA peut être incorrect.">
            <a:extLst>
              <a:ext uri="{FF2B5EF4-FFF2-40B4-BE49-F238E27FC236}">
                <a16:creationId xmlns:a16="http://schemas.microsoft.com/office/drawing/2014/main" id="{7B39AB3A-0228-B0A9-2878-EEED05AA60A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3504" y="2430704"/>
            <a:ext cx="3468993" cy="2181261"/>
          </a:xfrm>
          <a:prstGeom prst="rect">
            <a:avLst/>
          </a:prstGeom>
        </p:spPr>
      </p:pic>
      <p:sp>
        <p:nvSpPr>
          <p:cNvPr id="7" name="Espace réservé pour une image  13">
            <a:extLst>
              <a:ext uri="{FF2B5EF4-FFF2-40B4-BE49-F238E27FC236}">
                <a16:creationId xmlns:a16="http://schemas.microsoft.com/office/drawing/2014/main" id="{917F955C-57B4-23B9-6C7A-323C7716E9E1}"/>
              </a:ext>
            </a:extLst>
          </p:cNvPr>
          <p:cNvSpPr>
            <a:spLocks noGrp="1"/>
          </p:cNvSpPr>
          <p:nvPr>
            <p:ph type="pic" sz="quarter" idx="19"/>
          </p:nvPr>
        </p:nvSpPr>
        <p:spPr>
          <a:xfrm>
            <a:off x="8010449" y="2618047"/>
            <a:ext cx="3384564" cy="1808605"/>
          </a:xfrm>
          <a:solidFill>
            <a:srgbClr val="88CDEC"/>
          </a:solidFill>
        </p:spPr>
        <p:txBody>
          <a:bodyPr/>
          <a:lstStyle/>
          <a:p>
            <a:endParaRPr lang="fr-FR"/>
          </a:p>
        </p:txBody>
      </p:sp>
    </p:spTree>
    <p:extLst>
      <p:ext uri="{BB962C8B-B14F-4D97-AF65-F5344CB8AC3E}">
        <p14:creationId xmlns:p14="http://schemas.microsoft.com/office/powerpoint/2010/main" val="14467631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_cent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DD9234E-D05B-F846-3AF2-06729105C6C3}"/>
              </a:ext>
            </a:extLst>
          </p:cNvPr>
          <p:cNvSpPr/>
          <p:nvPr userDrawn="1"/>
        </p:nvSpPr>
        <p:spPr>
          <a:xfrm>
            <a:off x="0" y="0"/>
            <a:ext cx="12192000" cy="6858000"/>
          </a:xfrm>
          <a:prstGeom prst="rect">
            <a:avLst/>
          </a:prstGeom>
          <a:solidFill>
            <a:srgbClr val="FBF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itre 1">
            <a:extLst>
              <a:ext uri="{FF2B5EF4-FFF2-40B4-BE49-F238E27FC236}">
                <a16:creationId xmlns:a16="http://schemas.microsoft.com/office/drawing/2014/main" id="{FFBE9145-8E48-9813-FDA6-76541BE190A7}"/>
              </a:ext>
            </a:extLst>
          </p:cNvPr>
          <p:cNvSpPr>
            <a:spLocks noGrp="1"/>
          </p:cNvSpPr>
          <p:nvPr>
            <p:ph type="title"/>
          </p:nvPr>
        </p:nvSpPr>
        <p:spPr>
          <a:xfrm>
            <a:off x="120650" y="98425"/>
            <a:ext cx="1689100" cy="234950"/>
          </a:xfrm>
        </p:spPr>
        <p:txBody>
          <a:bodyPr anchor="b">
            <a:noAutofit/>
          </a:bodyPr>
          <a:lstStyle>
            <a:lvl1pPr algn="l">
              <a:defRPr sz="1100" b="0" i="1">
                <a:latin typeface="Segoe UI Semilight" panose="020B0402040204020203" pitchFamily="34" charset="0"/>
                <a:cs typeface="Segoe UI Semilight" panose="020B0402040204020203" pitchFamily="34" charset="0"/>
              </a:defRPr>
            </a:lvl1pPr>
          </a:lstStyle>
          <a:p>
            <a:r>
              <a:rPr lang="fr-FR" dirty="0"/>
              <a:t>Modifiez le style du titre</a:t>
            </a:r>
          </a:p>
        </p:txBody>
      </p:sp>
      <p:sp>
        <p:nvSpPr>
          <p:cNvPr id="19" name="Espace réservé du texte 9">
            <a:extLst>
              <a:ext uri="{FF2B5EF4-FFF2-40B4-BE49-F238E27FC236}">
                <a16:creationId xmlns:a16="http://schemas.microsoft.com/office/drawing/2014/main" id="{CB2A20C2-3848-5D86-6180-CC933D03EF32}"/>
              </a:ext>
            </a:extLst>
          </p:cNvPr>
          <p:cNvSpPr>
            <a:spLocks noGrp="1"/>
          </p:cNvSpPr>
          <p:nvPr>
            <p:ph type="body" sz="quarter" idx="16" hasCustomPrompt="1"/>
          </p:nvPr>
        </p:nvSpPr>
        <p:spPr>
          <a:xfrm>
            <a:off x="120650" y="352425"/>
            <a:ext cx="2460625" cy="304800"/>
          </a:xfrm>
        </p:spPr>
        <p:txBody>
          <a:bodyPr>
            <a:noAutofit/>
          </a:bodyPr>
          <a:lstStyle>
            <a:lvl1pPr marL="0" indent="0">
              <a:buNone/>
              <a:defRPr sz="1400" b="1">
                <a:latin typeface="Segoe UI Semilight" panose="020B0402040204020203" pitchFamily="34" charset="0"/>
                <a:cs typeface="Segoe UI Semilight" panose="020B0402040204020203" pitchFamily="34" charset="0"/>
              </a:defRPr>
            </a:lvl1pPr>
          </a:lstStyle>
          <a:p>
            <a:pPr lvl="0"/>
            <a:r>
              <a:rPr lang="fr-FR" dirty="0"/>
              <a:t>Modifiez le style du titre</a:t>
            </a:r>
          </a:p>
        </p:txBody>
      </p:sp>
      <p:sp>
        <p:nvSpPr>
          <p:cNvPr id="17" name="Espace réservé pour une image  16">
            <a:extLst>
              <a:ext uri="{FF2B5EF4-FFF2-40B4-BE49-F238E27FC236}">
                <a16:creationId xmlns:a16="http://schemas.microsoft.com/office/drawing/2014/main" id="{070439CC-00CD-7FB3-9495-21490F09D1EB}"/>
              </a:ext>
            </a:extLst>
          </p:cNvPr>
          <p:cNvSpPr>
            <a:spLocks noGrp="1"/>
          </p:cNvSpPr>
          <p:nvPr>
            <p:ph type="pic" sz="quarter" idx="17"/>
          </p:nvPr>
        </p:nvSpPr>
        <p:spPr>
          <a:xfrm>
            <a:off x="247639" y="952438"/>
            <a:ext cx="11670549" cy="5553137"/>
          </a:xfrm>
          <a:custGeom>
            <a:avLst/>
            <a:gdLst>
              <a:gd name="connsiteX0" fmla="*/ 504864 w 11670549"/>
              <a:gd name="connsiteY0" fmla="*/ 5395390 h 5448857"/>
              <a:gd name="connsiteX1" fmla="*/ 504868 w 11670549"/>
              <a:gd name="connsiteY1" fmla="*/ 5395392 h 5448857"/>
              <a:gd name="connsiteX2" fmla="*/ 504869 w 11670549"/>
              <a:gd name="connsiteY2" fmla="*/ 5395392 h 5448857"/>
              <a:gd name="connsiteX3" fmla="*/ 11150827 w 11670549"/>
              <a:gd name="connsiteY3" fmla="*/ 0 h 5448857"/>
              <a:gd name="connsiteX4" fmla="*/ 11164187 w 11670549"/>
              <a:gd name="connsiteY4" fmla="*/ 0 h 5448857"/>
              <a:gd name="connsiteX5" fmla="*/ 11261304 w 11670549"/>
              <a:gd name="connsiteY5" fmla="*/ 2213 h 5448857"/>
              <a:gd name="connsiteX6" fmla="*/ 11401908 w 11670549"/>
              <a:gd name="connsiteY6" fmla="*/ 50116 h 5448857"/>
              <a:gd name="connsiteX7" fmla="*/ 11569904 w 11670549"/>
              <a:gd name="connsiteY7" fmla="*/ 231565 h 5448857"/>
              <a:gd name="connsiteX8" fmla="*/ 11631430 w 11670549"/>
              <a:gd name="connsiteY8" fmla="*/ 418981 h 5448857"/>
              <a:gd name="connsiteX9" fmla="*/ 11613818 w 11670549"/>
              <a:gd name="connsiteY9" fmla="*/ 726747 h 5448857"/>
              <a:gd name="connsiteX10" fmla="*/ 11584502 w 11670549"/>
              <a:gd name="connsiteY10" fmla="*/ 870705 h 5448857"/>
              <a:gd name="connsiteX11" fmla="*/ 11609488 w 11670549"/>
              <a:gd name="connsiteY11" fmla="*/ 1002036 h 5448857"/>
              <a:gd name="connsiteX12" fmla="*/ 11657804 w 11670549"/>
              <a:gd name="connsiteY12" fmla="*/ 1047441 h 5448857"/>
              <a:gd name="connsiteX13" fmla="*/ 11623993 w 11670549"/>
              <a:gd name="connsiteY13" fmla="*/ 1111606 h 5448857"/>
              <a:gd name="connsiteX14" fmla="*/ 11619642 w 11670549"/>
              <a:gd name="connsiteY14" fmla="*/ 1164880 h 5448857"/>
              <a:gd name="connsiteX15" fmla="*/ 11590220 w 11670549"/>
              <a:gd name="connsiteY15" fmla="*/ 2234475 h 5448857"/>
              <a:gd name="connsiteX16" fmla="*/ 11561170 w 11670549"/>
              <a:gd name="connsiteY16" fmla="*/ 2320308 h 5448857"/>
              <a:gd name="connsiteX17" fmla="*/ 11501296 w 11670549"/>
              <a:gd name="connsiteY17" fmla="*/ 2391018 h 5448857"/>
              <a:gd name="connsiteX18" fmla="*/ 11445367 w 11670549"/>
              <a:gd name="connsiteY18" fmla="*/ 2638101 h 5448857"/>
              <a:gd name="connsiteX19" fmla="*/ 11572722 w 11670549"/>
              <a:gd name="connsiteY19" fmla="*/ 2651561 h 5448857"/>
              <a:gd name="connsiteX20" fmla="*/ 11634653 w 11670549"/>
              <a:gd name="connsiteY20" fmla="*/ 2739338 h 5448857"/>
              <a:gd name="connsiteX21" fmla="*/ 11654003 w 11670549"/>
              <a:gd name="connsiteY21" fmla="*/ 2885611 h 5448857"/>
              <a:gd name="connsiteX22" fmla="*/ 11641578 w 11670549"/>
              <a:gd name="connsiteY22" fmla="*/ 3002297 h 5448857"/>
              <a:gd name="connsiteX23" fmla="*/ 11637704 w 11670549"/>
              <a:gd name="connsiteY23" fmla="*/ 4161394 h 5448857"/>
              <a:gd name="connsiteX24" fmla="*/ 11655502 w 11670549"/>
              <a:gd name="connsiteY24" fmla="*/ 4617712 h 5448857"/>
              <a:gd name="connsiteX25" fmla="*/ 11627453 w 11670549"/>
              <a:gd name="connsiteY25" fmla="*/ 4941419 h 5448857"/>
              <a:gd name="connsiteX26" fmla="*/ 11536954 w 11670549"/>
              <a:gd name="connsiteY26" fmla="*/ 5154684 h 5448857"/>
              <a:gd name="connsiteX27" fmla="*/ 11397080 w 11670549"/>
              <a:gd name="connsiteY27" fmla="*/ 5141100 h 5448857"/>
              <a:gd name="connsiteX28" fmla="*/ 11239063 w 11670549"/>
              <a:gd name="connsiteY28" fmla="*/ 5229788 h 5448857"/>
              <a:gd name="connsiteX29" fmla="*/ 11134378 w 11670549"/>
              <a:gd name="connsiteY29" fmla="*/ 5385634 h 5448857"/>
              <a:gd name="connsiteX30" fmla="*/ 10396773 w 11670549"/>
              <a:gd name="connsiteY30" fmla="*/ 5404090 h 5448857"/>
              <a:gd name="connsiteX31" fmla="*/ 10160872 w 11670549"/>
              <a:gd name="connsiteY31" fmla="*/ 5298444 h 5448857"/>
              <a:gd name="connsiteX32" fmla="*/ 10064667 w 11670549"/>
              <a:gd name="connsiteY32" fmla="*/ 5287782 h 5448857"/>
              <a:gd name="connsiteX33" fmla="*/ 10010673 w 11670549"/>
              <a:gd name="connsiteY33" fmla="*/ 5334973 h 5448857"/>
              <a:gd name="connsiteX34" fmla="*/ 8992369 w 11670549"/>
              <a:gd name="connsiteY34" fmla="*/ 5369160 h 5448857"/>
              <a:gd name="connsiteX35" fmla="*/ 8919896 w 11670549"/>
              <a:gd name="connsiteY35" fmla="*/ 5329097 h 5448857"/>
              <a:gd name="connsiteX36" fmla="*/ 8869753 w 11670549"/>
              <a:gd name="connsiteY36" fmla="*/ 5341593 h 5448857"/>
              <a:gd name="connsiteX37" fmla="*/ 8263147 w 11670549"/>
              <a:gd name="connsiteY37" fmla="*/ 5256397 h 5448857"/>
              <a:gd name="connsiteX38" fmla="*/ 8255574 w 11670549"/>
              <a:gd name="connsiteY38" fmla="*/ 5277100 h 5448857"/>
              <a:gd name="connsiteX39" fmla="*/ 8100797 w 11670549"/>
              <a:gd name="connsiteY39" fmla="*/ 5311594 h 5448857"/>
              <a:gd name="connsiteX40" fmla="*/ 7774117 w 11670549"/>
              <a:gd name="connsiteY40" fmla="*/ 5379111 h 5448857"/>
              <a:gd name="connsiteX41" fmla="*/ 7244942 w 11670549"/>
              <a:gd name="connsiteY41" fmla="*/ 5402788 h 5448857"/>
              <a:gd name="connsiteX42" fmla="*/ 7072442 w 11670549"/>
              <a:gd name="connsiteY42" fmla="*/ 5270061 h 5448857"/>
              <a:gd name="connsiteX43" fmla="*/ 7059730 w 11670549"/>
              <a:gd name="connsiteY43" fmla="*/ 5425041 h 5448857"/>
              <a:gd name="connsiteX44" fmla="*/ 6993409 w 11670549"/>
              <a:gd name="connsiteY44" fmla="*/ 5444055 h 5448857"/>
              <a:gd name="connsiteX45" fmla="*/ 6906730 w 11670549"/>
              <a:gd name="connsiteY45" fmla="*/ 5414033 h 5448857"/>
              <a:gd name="connsiteX46" fmla="*/ 6778406 w 11670549"/>
              <a:gd name="connsiteY46" fmla="*/ 5367023 h 5448857"/>
              <a:gd name="connsiteX47" fmla="*/ 6505753 w 11670549"/>
              <a:gd name="connsiteY47" fmla="*/ 5378754 h 5448857"/>
              <a:gd name="connsiteX48" fmla="*/ 6249598 w 11670549"/>
              <a:gd name="connsiteY48" fmla="*/ 5391243 h 5448857"/>
              <a:gd name="connsiteX49" fmla="*/ 6139219 w 11670549"/>
              <a:gd name="connsiteY49" fmla="*/ 5376688 h 5448857"/>
              <a:gd name="connsiteX50" fmla="*/ 6233097 w 11670549"/>
              <a:gd name="connsiteY50" fmla="*/ 5225752 h 5448857"/>
              <a:gd name="connsiteX51" fmla="*/ 6200337 w 11670549"/>
              <a:gd name="connsiteY51" fmla="*/ 5184315 h 5448857"/>
              <a:gd name="connsiteX52" fmla="*/ 6047337 w 11670549"/>
              <a:gd name="connsiteY52" fmla="*/ 5210325 h 5448857"/>
              <a:gd name="connsiteX53" fmla="*/ 5681037 w 11670549"/>
              <a:gd name="connsiteY53" fmla="*/ 5223854 h 5448857"/>
              <a:gd name="connsiteX54" fmla="*/ 5628974 w 11670549"/>
              <a:gd name="connsiteY54" fmla="*/ 5240076 h 5448857"/>
              <a:gd name="connsiteX55" fmla="*/ 5418165 w 11670549"/>
              <a:gd name="connsiteY55" fmla="*/ 5271355 h 5448857"/>
              <a:gd name="connsiteX56" fmla="*/ 5156080 w 11670549"/>
              <a:gd name="connsiteY56" fmla="*/ 5338285 h 5448857"/>
              <a:gd name="connsiteX57" fmla="*/ 4884465 w 11670549"/>
              <a:gd name="connsiteY57" fmla="*/ 5249410 h 5448857"/>
              <a:gd name="connsiteX58" fmla="*/ 4790461 w 11670549"/>
              <a:gd name="connsiteY58" fmla="*/ 5179082 h 5448857"/>
              <a:gd name="connsiteX59" fmla="*/ 4811974 w 11670549"/>
              <a:gd name="connsiteY59" fmla="*/ 5247667 h 5448857"/>
              <a:gd name="connsiteX60" fmla="*/ 4452839 w 11670549"/>
              <a:gd name="connsiteY60" fmla="*/ 5317450 h 5448857"/>
              <a:gd name="connsiteX61" fmla="*/ 3846719 w 11670549"/>
              <a:gd name="connsiteY61" fmla="*/ 5362926 h 5448857"/>
              <a:gd name="connsiteX62" fmla="*/ 3560940 w 11670549"/>
              <a:gd name="connsiteY62" fmla="*/ 5374746 h 5448857"/>
              <a:gd name="connsiteX63" fmla="*/ 3407940 w 11670549"/>
              <a:gd name="connsiteY63" fmla="*/ 5361049 h 5448857"/>
              <a:gd name="connsiteX64" fmla="*/ 3315243 w 11670549"/>
              <a:gd name="connsiteY64" fmla="*/ 5320196 h 5448857"/>
              <a:gd name="connsiteX65" fmla="*/ 3230435 w 11670549"/>
              <a:gd name="connsiteY65" fmla="*/ 5167984 h 5448857"/>
              <a:gd name="connsiteX66" fmla="*/ 3145626 w 11670549"/>
              <a:gd name="connsiteY66" fmla="*/ 5075384 h 5448857"/>
              <a:gd name="connsiteX67" fmla="*/ 3085487 w 11670549"/>
              <a:gd name="connsiteY67" fmla="*/ 5150537 h 5448857"/>
              <a:gd name="connsiteX68" fmla="*/ 3025347 w 11670549"/>
              <a:gd name="connsiteY68" fmla="*/ 5262996 h 5448857"/>
              <a:gd name="connsiteX69" fmla="*/ 2719346 w 11670549"/>
              <a:gd name="connsiteY69" fmla="*/ 5388067 h 5448857"/>
              <a:gd name="connsiteX70" fmla="*/ 2357898 w 11670549"/>
              <a:gd name="connsiteY70" fmla="*/ 5330266 h 5448857"/>
              <a:gd name="connsiteX71" fmla="*/ 1826422 w 11670549"/>
              <a:gd name="connsiteY71" fmla="*/ 5323438 h 5448857"/>
              <a:gd name="connsiteX72" fmla="*/ 1579330 w 11670549"/>
              <a:gd name="connsiteY72" fmla="*/ 5362568 h 5448857"/>
              <a:gd name="connsiteX73" fmla="*/ 1607432 w 11670549"/>
              <a:gd name="connsiteY73" fmla="*/ 5300741 h 5448857"/>
              <a:gd name="connsiteX74" fmla="*/ 1615967 w 11670549"/>
              <a:gd name="connsiteY74" fmla="*/ 5251063 h 5448857"/>
              <a:gd name="connsiteX75" fmla="*/ 1543741 w 11670549"/>
              <a:gd name="connsiteY75" fmla="*/ 5299852 h 5448857"/>
              <a:gd name="connsiteX76" fmla="*/ 601033 w 11670549"/>
              <a:gd name="connsiteY76" fmla="*/ 5427628 h 5448857"/>
              <a:gd name="connsiteX77" fmla="*/ 504868 w 11670549"/>
              <a:gd name="connsiteY77" fmla="*/ 5395392 h 5448857"/>
              <a:gd name="connsiteX78" fmla="*/ 461534 w 11670549"/>
              <a:gd name="connsiteY78" fmla="*/ 5366574 h 5448857"/>
              <a:gd name="connsiteX79" fmla="*/ 416289 w 11670549"/>
              <a:gd name="connsiteY79" fmla="*/ 5235650 h 5448857"/>
              <a:gd name="connsiteX80" fmla="*/ 283946 w 11670549"/>
              <a:gd name="connsiteY80" fmla="*/ 5149597 h 5448857"/>
              <a:gd name="connsiteX81" fmla="*/ 135642 w 11670549"/>
              <a:gd name="connsiteY81" fmla="*/ 5176785 h 5448857"/>
              <a:gd name="connsiteX82" fmla="*/ 61881 w 11670549"/>
              <a:gd name="connsiteY82" fmla="*/ 5123603 h 5448857"/>
              <a:gd name="connsiteX83" fmla="*/ 26177 w 11670549"/>
              <a:gd name="connsiteY83" fmla="*/ 4811043 h 5448857"/>
              <a:gd name="connsiteX84" fmla="*/ 47361 w 11670549"/>
              <a:gd name="connsiteY84" fmla="*/ 3975171 h 5448857"/>
              <a:gd name="connsiteX85" fmla="*/ 71227 w 11670549"/>
              <a:gd name="connsiteY85" fmla="*/ 3225713 h 5448857"/>
              <a:gd name="connsiteX86" fmla="*/ 69552 w 11670549"/>
              <a:gd name="connsiteY86" fmla="*/ 2949359 h 5448857"/>
              <a:gd name="connsiteX87" fmla="*/ 65286 w 11670549"/>
              <a:gd name="connsiteY87" fmla="*/ 2812770 h 5448857"/>
              <a:gd name="connsiteX88" fmla="*/ 88666 w 11670549"/>
              <a:gd name="connsiteY88" fmla="*/ 2719967 h 5448857"/>
              <a:gd name="connsiteX89" fmla="*/ 279719 w 11670549"/>
              <a:gd name="connsiteY89" fmla="*/ 2584058 h 5448857"/>
              <a:gd name="connsiteX90" fmla="*/ 179966 w 11670549"/>
              <a:gd name="connsiteY90" fmla="*/ 2500343 h 5448857"/>
              <a:gd name="connsiteX91" fmla="*/ 134665 w 11670549"/>
              <a:gd name="connsiteY91" fmla="*/ 2475834 h 5448857"/>
              <a:gd name="connsiteX92" fmla="*/ 92832 w 11670549"/>
              <a:gd name="connsiteY92" fmla="*/ 2333888 h 5448857"/>
              <a:gd name="connsiteX93" fmla="*/ 26528 w 11670549"/>
              <a:gd name="connsiteY93" fmla="*/ 1747192 h 5448857"/>
              <a:gd name="connsiteX94" fmla="*/ 42132 w 11670549"/>
              <a:gd name="connsiteY94" fmla="*/ 1184944 h 5448857"/>
              <a:gd name="connsiteX95" fmla="*/ 31932 w 11670549"/>
              <a:gd name="connsiteY95" fmla="*/ 1111608 h 5448857"/>
              <a:gd name="connsiteX96" fmla="*/ 94 w 11670549"/>
              <a:gd name="connsiteY96" fmla="*/ 1038271 h 5448857"/>
              <a:gd name="connsiteX97" fmla="*/ 18883 w 11670549"/>
              <a:gd name="connsiteY97" fmla="*/ 1005677 h 5448857"/>
              <a:gd name="connsiteX98" fmla="*/ 64656 w 11670549"/>
              <a:gd name="connsiteY98" fmla="*/ 1046419 h 5448857"/>
              <a:gd name="connsiteX99" fmla="*/ 67343 w 11670549"/>
              <a:gd name="connsiteY99" fmla="*/ 903104 h 5448857"/>
              <a:gd name="connsiteX100" fmla="*/ 55278 w 11670549"/>
              <a:gd name="connsiteY100" fmla="*/ 784450 h 5448857"/>
              <a:gd name="connsiteX101" fmla="*/ 29688 w 11670549"/>
              <a:gd name="connsiteY101" fmla="*/ 606257 h 5448857"/>
              <a:gd name="connsiteX102" fmla="*/ 10007 w 11670549"/>
              <a:gd name="connsiteY102" fmla="*/ 446536 h 5448857"/>
              <a:gd name="connsiteX103" fmla="*/ 355588 w 11670549"/>
              <a:gd name="connsiteY103" fmla="*/ 66674 h 5448857"/>
              <a:gd name="connsiteX104" fmla="*/ 492452 w 11670549"/>
              <a:gd name="connsiteY104" fmla="*/ 52052 h 5448857"/>
              <a:gd name="connsiteX105" fmla="*/ 589061 w 11670549"/>
              <a:gd name="connsiteY105" fmla="*/ 52052 h 5448857"/>
              <a:gd name="connsiteX106" fmla="*/ 1575873 w 11670549"/>
              <a:gd name="connsiteY106" fmla="*/ 31423 h 5448857"/>
              <a:gd name="connsiteX107" fmla="*/ 1925273 w 11670549"/>
              <a:gd name="connsiteY107" fmla="*/ 24413 h 5448857"/>
              <a:gd name="connsiteX108" fmla="*/ 2179806 w 11670549"/>
              <a:gd name="connsiteY108" fmla="*/ 33776 h 5448857"/>
              <a:gd name="connsiteX109" fmla="*/ 2295850 w 11670549"/>
              <a:gd name="connsiteY109" fmla="*/ 37564 h 5448857"/>
              <a:gd name="connsiteX110" fmla="*/ 2422683 w 11670549"/>
              <a:gd name="connsiteY110" fmla="*/ 68597 h 5448857"/>
              <a:gd name="connsiteX111" fmla="*/ 2596302 w 11670549"/>
              <a:gd name="connsiteY111" fmla="*/ 72387 h 5448857"/>
              <a:gd name="connsiteX112" fmla="*/ 2752666 w 11670549"/>
              <a:gd name="connsiteY112" fmla="*/ 104712 h 5448857"/>
              <a:gd name="connsiteX113" fmla="*/ 2926036 w 11670549"/>
              <a:gd name="connsiteY113" fmla="*/ 103911 h 5448857"/>
              <a:gd name="connsiteX114" fmla="*/ 3005785 w 11670549"/>
              <a:gd name="connsiteY114" fmla="*/ 59664 h 5448857"/>
              <a:gd name="connsiteX115" fmla="*/ 3071500 w 11670549"/>
              <a:gd name="connsiteY115" fmla="*/ 37828 h 5448857"/>
              <a:gd name="connsiteX116" fmla="*/ 3534454 w 11670549"/>
              <a:gd name="connsiteY116" fmla="*/ 11949 h 5448857"/>
              <a:gd name="connsiteX117" fmla="*/ 4021017 w 11670549"/>
              <a:gd name="connsiteY117" fmla="*/ 98296 h 5448857"/>
              <a:gd name="connsiteX118" fmla="*/ 4200627 w 11670549"/>
              <a:gd name="connsiteY118" fmla="*/ 74640 h 5448857"/>
              <a:gd name="connsiteX119" fmla="*/ 4474833 w 11670549"/>
              <a:gd name="connsiteY119" fmla="*/ 68597 h 5448857"/>
              <a:gd name="connsiteX120" fmla="*/ 5366242 w 11670549"/>
              <a:gd name="connsiteY120" fmla="*/ 82686 h 5448857"/>
              <a:gd name="connsiteX121" fmla="*/ 5645116 w 11670549"/>
              <a:gd name="connsiteY121" fmla="*/ 66388 h 5448857"/>
              <a:gd name="connsiteX122" fmla="*/ 5763229 w 11670549"/>
              <a:gd name="connsiteY122" fmla="*/ 101191 h 5448857"/>
              <a:gd name="connsiteX123" fmla="*/ 5887715 w 11670549"/>
              <a:gd name="connsiteY123" fmla="*/ 215271 h 5448857"/>
              <a:gd name="connsiteX124" fmla="*/ 5974712 w 11670549"/>
              <a:gd name="connsiteY124" fmla="*/ 329351 h 5448857"/>
              <a:gd name="connsiteX125" fmla="*/ 6149786 w 11670549"/>
              <a:gd name="connsiteY125" fmla="*/ 135514 h 5448857"/>
              <a:gd name="connsiteX126" fmla="*/ 6270575 w 11670549"/>
              <a:gd name="connsiteY126" fmla="*/ 69092 h 5448857"/>
              <a:gd name="connsiteX127" fmla="*/ 6487997 w 11670549"/>
              <a:gd name="connsiteY127" fmla="*/ 61660 h 5448857"/>
              <a:gd name="connsiteX128" fmla="*/ 6874525 w 11670549"/>
              <a:gd name="connsiteY128" fmla="*/ 99915 h 5448857"/>
              <a:gd name="connsiteX129" fmla="*/ 8201392 w 11670549"/>
              <a:gd name="connsiteY129" fmla="*/ 77965 h 5448857"/>
              <a:gd name="connsiteX130" fmla="*/ 8202383 w 11670549"/>
              <a:gd name="connsiteY130" fmla="*/ 143502 h 5448857"/>
              <a:gd name="connsiteX131" fmla="*/ 8243391 w 11670549"/>
              <a:gd name="connsiteY131" fmla="*/ 182780 h 5448857"/>
              <a:gd name="connsiteX132" fmla="*/ 8668060 w 11670549"/>
              <a:gd name="connsiteY132" fmla="*/ 36003 h 5448857"/>
              <a:gd name="connsiteX133" fmla="*/ 8726838 w 11670549"/>
              <a:gd name="connsiteY133" fmla="*/ 76746 h 5448857"/>
              <a:gd name="connsiteX134" fmla="*/ 8830219 w 11670549"/>
              <a:gd name="connsiteY134" fmla="*/ 176932 h 5448857"/>
              <a:gd name="connsiteX135" fmla="*/ 8972407 w 11670549"/>
              <a:gd name="connsiteY135" fmla="*/ 182386 h 5448857"/>
              <a:gd name="connsiteX136" fmla="*/ 9044956 w 11670549"/>
              <a:gd name="connsiteY136" fmla="*/ 191814 h 5448857"/>
              <a:gd name="connsiteX137" fmla="*/ 9200513 w 11670549"/>
              <a:gd name="connsiteY137" fmla="*/ 275948 h 5448857"/>
              <a:gd name="connsiteX138" fmla="*/ 9378194 w 11670549"/>
              <a:gd name="connsiteY138" fmla="*/ 228794 h 5448857"/>
              <a:gd name="connsiteX139" fmla="*/ 9523142 w 11670549"/>
              <a:gd name="connsiteY139" fmla="*/ 223491 h 5448857"/>
              <a:gd name="connsiteX140" fmla="*/ 9604375 w 11670549"/>
              <a:gd name="connsiteY140" fmla="*/ 226759 h 5448857"/>
              <a:gd name="connsiteX141" fmla="*/ 9499691 w 11670549"/>
              <a:gd name="connsiteY141" fmla="*/ 78357 h 5448857"/>
              <a:gd name="connsiteX142" fmla="*/ 9981623 w 11670549"/>
              <a:gd name="connsiteY142" fmla="*/ 101532 h 5448857"/>
              <a:gd name="connsiteX143" fmla="*/ 10737739 w 11670549"/>
              <a:gd name="connsiteY143" fmla="*/ 55269 h 5448857"/>
              <a:gd name="connsiteX144" fmla="*/ 10920432 w 11670549"/>
              <a:gd name="connsiteY144" fmla="*/ 14656 h 544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11670549" h="5448857">
                <a:moveTo>
                  <a:pt x="504864" y="5395390"/>
                </a:moveTo>
                <a:lnTo>
                  <a:pt x="504868" y="5395392"/>
                </a:lnTo>
                <a:lnTo>
                  <a:pt x="504869" y="5395392"/>
                </a:lnTo>
                <a:close/>
                <a:moveTo>
                  <a:pt x="11150827" y="0"/>
                </a:moveTo>
                <a:lnTo>
                  <a:pt x="11164187" y="0"/>
                </a:lnTo>
                <a:lnTo>
                  <a:pt x="11261304" y="2213"/>
                </a:lnTo>
                <a:cubicBezTo>
                  <a:pt x="11359079" y="7987"/>
                  <a:pt x="11423476" y="23818"/>
                  <a:pt x="11401908" y="50116"/>
                </a:cubicBezTo>
                <a:cubicBezTo>
                  <a:pt x="11352010" y="110955"/>
                  <a:pt x="11463676" y="231565"/>
                  <a:pt x="11569904" y="231565"/>
                </a:cubicBezTo>
                <a:cubicBezTo>
                  <a:pt x="11638834" y="231565"/>
                  <a:pt x="11642386" y="242384"/>
                  <a:pt x="11631430" y="418981"/>
                </a:cubicBezTo>
                <a:cubicBezTo>
                  <a:pt x="11625035" y="522060"/>
                  <a:pt x="11617110" y="660554"/>
                  <a:pt x="11613818" y="726747"/>
                </a:cubicBezTo>
                <a:cubicBezTo>
                  <a:pt x="11610525" y="792939"/>
                  <a:pt x="11597334" y="857719"/>
                  <a:pt x="11584502" y="870705"/>
                </a:cubicBezTo>
                <a:cubicBezTo>
                  <a:pt x="11538910" y="916838"/>
                  <a:pt x="11558859" y="1021696"/>
                  <a:pt x="11609488" y="1002036"/>
                </a:cubicBezTo>
                <a:cubicBezTo>
                  <a:pt x="11642353" y="989276"/>
                  <a:pt x="11657804" y="1003796"/>
                  <a:pt x="11657804" y="1047441"/>
                </a:cubicBezTo>
                <a:cubicBezTo>
                  <a:pt x="11657804" y="1082732"/>
                  <a:pt x="11642589" y="1111606"/>
                  <a:pt x="11623993" y="1111606"/>
                </a:cubicBezTo>
                <a:cubicBezTo>
                  <a:pt x="11602159" y="1111606"/>
                  <a:pt x="11600618" y="1130478"/>
                  <a:pt x="11619642" y="1164880"/>
                </a:cubicBezTo>
                <a:cubicBezTo>
                  <a:pt x="11656366" y="1231283"/>
                  <a:pt x="11629934" y="2192145"/>
                  <a:pt x="11590220" y="2234475"/>
                </a:cubicBezTo>
                <a:cubicBezTo>
                  <a:pt x="11574242" y="2251505"/>
                  <a:pt x="11561170" y="2290129"/>
                  <a:pt x="11561170" y="2320308"/>
                </a:cubicBezTo>
                <a:cubicBezTo>
                  <a:pt x="11561170" y="2350485"/>
                  <a:pt x="11534227" y="2382305"/>
                  <a:pt x="11501296" y="2391018"/>
                </a:cubicBezTo>
                <a:cubicBezTo>
                  <a:pt x="11418394" y="2412956"/>
                  <a:pt x="11381956" y="2573935"/>
                  <a:pt x="11445367" y="2638101"/>
                </a:cubicBezTo>
                <a:cubicBezTo>
                  <a:pt x="11484220" y="2677417"/>
                  <a:pt x="11510596" y="2680204"/>
                  <a:pt x="11572722" y="2651561"/>
                </a:cubicBezTo>
                <a:cubicBezTo>
                  <a:pt x="11649422" y="2616198"/>
                  <a:pt x="11650729" y="2618052"/>
                  <a:pt x="11634653" y="2739338"/>
                </a:cubicBezTo>
                <a:cubicBezTo>
                  <a:pt x="11624940" y="2812603"/>
                  <a:pt x="11632851" y="2872382"/>
                  <a:pt x="11654003" y="2885611"/>
                </a:cubicBezTo>
                <a:cubicBezTo>
                  <a:pt x="11679398" y="2901494"/>
                  <a:pt x="11675794" y="2935344"/>
                  <a:pt x="11641578" y="3002297"/>
                </a:cubicBezTo>
                <a:cubicBezTo>
                  <a:pt x="11579041" y="3124671"/>
                  <a:pt x="11576944" y="3751998"/>
                  <a:pt x="11637704" y="4161394"/>
                </a:cubicBezTo>
                <a:cubicBezTo>
                  <a:pt x="11665917" y="4351491"/>
                  <a:pt x="11672269" y="4514337"/>
                  <a:pt x="11655502" y="4617712"/>
                </a:cubicBezTo>
                <a:cubicBezTo>
                  <a:pt x="11641162" y="4706118"/>
                  <a:pt x="11628540" y="4851784"/>
                  <a:pt x="11627453" y="4941419"/>
                </a:cubicBezTo>
                <a:cubicBezTo>
                  <a:pt x="11625720" y="5084249"/>
                  <a:pt x="11614537" y="5110604"/>
                  <a:pt x="11536954" y="5154684"/>
                </a:cubicBezTo>
                <a:cubicBezTo>
                  <a:pt x="11454722" y="5201404"/>
                  <a:pt x="11444783" y="5200439"/>
                  <a:pt x="11397080" y="5141100"/>
                </a:cubicBezTo>
                <a:cubicBezTo>
                  <a:pt x="11321312" y="5046850"/>
                  <a:pt x="11239063" y="5093014"/>
                  <a:pt x="11239063" y="5229788"/>
                </a:cubicBezTo>
                <a:cubicBezTo>
                  <a:pt x="11239063" y="5324288"/>
                  <a:pt x="11223383" y="5347633"/>
                  <a:pt x="11134378" y="5385634"/>
                </a:cubicBezTo>
                <a:cubicBezTo>
                  <a:pt x="11021507" y="5433827"/>
                  <a:pt x="10592014" y="5444573"/>
                  <a:pt x="10396773" y="5404090"/>
                </a:cubicBezTo>
                <a:cubicBezTo>
                  <a:pt x="10332120" y="5390685"/>
                  <a:pt x="10225964" y="5343143"/>
                  <a:pt x="10160872" y="5298444"/>
                </a:cubicBezTo>
                <a:cubicBezTo>
                  <a:pt x="10044938" y="5218833"/>
                  <a:pt x="10042973" y="5218616"/>
                  <a:pt x="10064667" y="5287782"/>
                </a:cubicBezTo>
                <a:cubicBezTo>
                  <a:pt x="10084226" y="5350142"/>
                  <a:pt x="10077918" y="5355654"/>
                  <a:pt x="10010673" y="5334973"/>
                </a:cubicBezTo>
                <a:cubicBezTo>
                  <a:pt x="9783128" y="5264995"/>
                  <a:pt x="9314726" y="5280720"/>
                  <a:pt x="8992369" y="5369160"/>
                </a:cubicBezTo>
                <a:cubicBezTo>
                  <a:pt x="8936359" y="5384525"/>
                  <a:pt x="8919896" y="5375424"/>
                  <a:pt x="8919896" y="5329097"/>
                </a:cubicBezTo>
                <a:cubicBezTo>
                  <a:pt x="8919896" y="5276252"/>
                  <a:pt x="8913961" y="5277731"/>
                  <a:pt x="8869753" y="5341593"/>
                </a:cubicBezTo>
                <a:cubicBezTo>
                  <a:pt x="8787567" y="5460329"/>
                  <a:pt x="8645133" y="5440325"/>
                  <a:pt x="8263147" y="5256397"/>
                </a:cubicBezTo>
                <a:cubicBezTo>
                  <a:pt x="8247394" y="5248812"/>
                  <a:pt x="8243986" y="5258126"/>
                  <a:pt x="8255574" y="5277100"/>
                </a:cubicBezTo>
                <a:cubicBezTo>
                  <a:pt x="8269409" y="5299755"/>
                  <a:pt x="8216282" y="5311594"/>
                  <a:pt x="8100797" y="5311594"/>
                </a:cubicBezTo>
                <a:cubicBezTo>
                  <a:pt x="7992951" y="5311594"/>
                  <a:pt x="7866626" y="5337702"/>
                  <a:pt x="7774117" y="5379111"/>
                </a:cubicBezTo>
                <a:cubicBezTo>
                  <a:pt x="7595527" y="5459050"/>
                  <a:pt x="7244942" y="5474737"/>
                  <a:pt x="7244942" y="5402788"/>
                </a:cubicBezTo>
                <a:cubicBezTo>
                  <a:pt x="7244942" y="5334329"/>
                  <a:pt x="7131573" y="5247101"/>
                  <a:pt x="7072442" y="5270061"/>
                </a:cubicBezTo>
                <a:cubicBezTo>
                  <a:pt x="7010267" y="5294205"/>
                  <a:pt x="7001487" y="5401259"/>
                  <a:pt x="7059730" y="5425041"/>
                </a:cubicBezTo>
                <a:cubicBezTo>
                  <a:pt x="7081876" y="5434083"/>
                  <a:pt x="7052030" y="5442639"/>
                  <a:pt x="6993409" y="5444055"/>
                </a:cubicBezTo>
                <a:cubicBezTo>
                  <a:pt x="6930019" y="5445582"/>
                  <a:pt x="6894891" y="5433418"/>
                  <a:pt x="6906730" y="5414033"/>
                </a:cubicBezTo>
                <a:cubicBezTo>
                  <a:pt x="6949276" y="5344374"/>
                  <a:pt x="6886431" y="5321351"/>
                  <a:pt x="6778406" y="5367023"/>
                </a:cubicBezTo>
                <a:cubicBezTo>
                  <a:pt x="6690304" y="5404273"/>
                  <a:pt x="6634424" y="5406677"/>
                  <a:pt x="6505753" y="5378754"/>
                </a:cubicBezTo>
                <a:cubicBezTo>
                  <a:pt x="6375666" y="5350522"/>
                  <a:pt x="6325408" y="5352974"/>
                  <a:pt x="6249598" y="5391243"/>
                </a:cubicBezTo>
                <a:cubicBezTo>
                  <a:pt x="6162424" y="5435249"/>
                  <a:pt x="6154068" y="5434148"/>
                  <a:pt x="6139219" y="5376688"/>
                </a:cubicBezTo>
                <a:cubicBezTo>
                  <a:pt x="6128068" y="5333542"/>
                  <a:pt x="6156791" y="5287363"/>
                  <a:pt x="6233097" y="5225752"/>
                </a:cubicBezTo>
                <a:cubicBezTo>
                  <a:pt x="6392027" y="5097432"/>
                  <a:pt x="6368277" y="5067393"/>
                  <a:pt x="6200337" y="5184315"/>
                </a:cubicBezTo>
                <a:cubicBezTo>
                  <a:pt x="6058294" y="5283206"/>
                  <a:pt x="6057582" y="5283327"/>
                  <a:pt x="6047337" y="5210325"/>
                </a:cubicBezTo>
                <a:cubicBezTo>
                  <a:pt x="6029035" y="5079926"/>
                  <a:pt x="5722630" y="5091242"/>
                  <a:pt x="5681037" y="5223854"/>
                </a:cubicBezTo>
                <a:cubicBezTo>
                  <a:pt x="5661466" y="5286253"/>
                  <a:pt x="5655533" y="5288101"/>
                  <a:pt x="5628974" y="5240076"/>
                </a:cubicBezTo>
                <a:cubicBezTo>
                  <a:pt x="5586086" y="5162526"/>
                  <a:pt x="5515339" y="5173024"/>
                  <a:pt x="5418165" y="5271355"/>
                </a:cubicBezTo>
                <a:cubicBezTo>
                  <a:pt x="5341504" y="5348928"/>
                  <a:pt x="5317263" y="5355120"/>
                  <a:pt x="5156080" y="5338285"/>
                </a:cubicBezTo>
                <a:cubicBezTo>
                  <a:pt x="5048344" y="5327034"/>
                  <a:pt x="4941486" y="5292068"/>
                  <a:pt x="4884465" y="5249410"/>
                </a:cubicBezTo>
                <a:lnTo>
                  <a:pt x="4790461" y="5179082"/>
                </a:lnTo>
                <a:lnTo>
                  <a:pt x="4811974" y="5247667"/>
                </a:lnTo>
                <a:cubicBezTo>
                  <a:pt x="4832998" y="5314698"/>
                  <a:pt x="4824869" y="5316279"/>
                  <a:pt x="4452839" y="5317450"/>
                </a:cubicBezTo>
                <a:cubicBezTo>
                  <a:pt x="4243484" y="5318107"/>
                  <a:pt x="3970730" y="5338572"/>
                  <a:pt x="3846719" y="5362926"/>
                </a:cubicBezTo>
                <a:cubicBezTo>
                  <a:pt x="3691996" y="5393309"/>
                  <a:pt x="3602321" y="5397018"/>
                  <a:pt x="3560940" y="5374746"/>
                </a:cubicBezTo>
                <a:cubicBezTo>
                  <a:pt x="3527773" y="5356896"/>
                  <a:pt x="3458923" y="5350732"/>
                  <a:pt x="3407940" y="5361049"/>
                </a:cubicBezTo>
                <a:cubicBezTo>
                  <a:pt x="3332848" y="5376248"/>
                  <a:pt x="3315243" y="5368489"/>
                  <a:pt x="3315243" y="5320196"/>
                </a:cubicBezTo>
                <a:cubicBezTo>
                  <a:pt x="3315243" y="5287409"/>
                  <a:pt x="3277079" y="5218914"/>
                  <a:pt x="3230435" y="5167984"/>
                </a:cubicBezTo>
                <a:lnTo>
                  <a:pt x="3145626" y="5075384"/>
                </a:lnTo>
                <a:lnTo>
                  <a:pt x="3085487" y="5150537"/>
                </a:lnTo>
                <a:cubicBezTo>
                  <a:pt x="3052410" y="5191871"/>
                  <a:pt x="3025347" y="5242478"/>
                  <a:pt x="3025347" y="5262996"/>
                </a:cubicBezTo>
                <a:cubicBezTo>
                  <a:pt x="3025347" y="5304095"/>
                  <a:pt x="2821076" y="5387587"/>
                  <a:pt x="2719346" y="5388067"/>
                </a:cubicBezTo>
                <a:cubicBezTo>
                  <a:pt x="2683914" y="5388256"/>
                  <a:pt x="2521263" y="5362224"/>
                  <a:pt x="2357898" y="5330266"/>
                </a:cubicBezTo>
                <a:cubicBezTo>
                  <a:pt x="2082260" y="5276347"/>
                  <a:pt x="2043988" y="5275854"/>
                  <a:pt x="1826422" y="5323438"/>
                </a:cubicBezTo>
                <a:cubicBezTo>
                  <a:pt x="1697475" y="5351640"/>
                  <a:pt x="1586284" y="5369248"/>
                  <a:pt x="1579330" y="5362568"/>
                </a:cubicBezTo>
                <a:cubicBezTo>
                  <a:pt x="1572377" y="5355887"/>
                  <a:pt x="1585023" y="5328064"/>
                  <a:pt x="1607432" y="5300741"/>
                </a:cubicBezTo>
                <a:cubicBezTo>
                  <a:pt x="1629874" y="5273379"/>
                  <a:pt x="1633708" y="5251063"/>
                  <a:pt x="1615967" y="5251063"/>
                </a:cubicBezTo>
                <a:cubicBezTo>
                  <a:pt x="1598251" y="5251063"/>
                  <a:pt x="1565749" y="5273018"/>
                  <a:pt x="1543741" y="5299852"/>
                </a:cubicBezTo>
                <a:cubicBezTo>
                  <a:pt x="1446562" y="5418339"/>
                  <a:pt x="873615" y="5484724"/>
                  <a:pt x="601033" y="5427628"/>
                </a:cubicBezTo>
                <a:lnTo>
                  <a:pt x="504868" y="5395392"/>
                </a:lnTo>
                <a:lnTo>
                  <a:pt x="461534" y="5366574"/>
                </a:lnTo>
                <a:cubicBezTo>
                  <a:pt x="426790" y="5336803"/>
                  <a:pt x="416289" y="5301424"/>
                  <a:pt x="416289" y="5235650"/>
                </a:cubicBezTo>
                <a:cubicBezTo>
                  <a:pt x="416289" y="5095903"/>
                  <a:pt x="379036" y="5071680"/>
                  <a:pt x="283946" y="5149597"/>
                </a:cubicBezTo>
                <a:cubicBezTo>
                  <a:pt x="224786" y="5198071"/>
                  <a:pt x="194039" y="5203707"/>
                  <a:pt x="135642" y="5176785"/>
                </a:cubicBezTo>
                <a:cubicBezTo>
                  <a:pt x="95124" y="5158103"/>
                  <a:pt x="61931" y="5134172"/>
                  <a:pt x="61881" y="5123603"/>
                </a:cubicBezTo>
                <a:cubicBezTo>
                  <a:pt x="61832" y="5113037"/>
                  <a:pt x="45764" y="4972385"/>
                  <a:pt x="26177" y="4811043"/>
                </a:cubicBezTo>
                <a:cubicBezTo>
                  <a:pt x="-3088" y="4569995"/>
                  <a:pt x="689" y="4420972"/>
                  <a:pt x="47361" y="3975171"/>
                </a:cubicBezTo>
                <a:cubicBezTo>
                  <a:pt x="91238" y="3556070"/>
                  <a:pt x="96667" y="3385568"/>
                  <a:pt x="71227" y="3225713"/>
                </a:cubicBezTo>
                <a:cubicBezTo>
                  <a:pt x="49776" y="3090932"/>
                  <a:pt x="49192" y="2994576"/>
                  <a:pt x="69552" y="2949359"/>
                </a:cubicBezTo>
                <a:cubicBezTo>
                  <a:pt x="90515" y="2902803"/>
                  <a:pt x="89109" y="2857813"/>
                  <a:pt x="65286" y="2812770"/>
                </a:cubicBezTo>
                <a:cubicBezTo>
                  <a:pt x="8960" y="2706270"/>
                  <a:pt x="21099" y="2658090"/>
                  <a:pt x="88666" y="2719967"/>
                </a:cubicBezTo>
                <a:cubicBezTo>
                  <a:pt x="219049" y="2839365"/>
                  <a:pt x="342259" y="2751718"/>
                  <a:pt x="279719" y="2584058"/>
                </a:cubicBezTo>
                <a:cubicBezTo>
                  <a:pt x="249892" y="2504098"/>
                  <a:pt x="227302" y="2485140"/>
                  <a:pt x="179966" y="2500343"/>
                </a:cubicBezTo>
                <a:cubicBezTo>
                  <a:pt x="137051" y="2514126"/>
                  <a:pt x="123519" y="2506804"/>
                  <a:pt x="134665" y="2475834"/>
                </a:cubicBezTo>
                <a:cubicBezTo>
                  <a:pt x="143406" y="2451544"/>
                  <a:pt x="124581" y="2387668"/>
                  <a:pt x="92832" y="2333888"/>
                </a:cubicBezTo>
                <a:cubicBezTo>
                  <a:pt x="45459" y="2253644"/>
                  <a:pt x="33568" y="2148422"/>
                  <a:pt x="26528" y="1747192"/>
                </a:cubicBezTo>
                <a:cubicBezTo>
                  <a:pt x="21810" y="1478292"/>
                  <a:pt x="28832" y="1225280"/>
                  <a:pt x="42132" y="1184944"/>
                </a:cubicBezTo>
                <a:cubicBezTo>
                  <a:pt x="57145" y="1139413"/>
                  <a:pt x="53278" y="1111608"/>
                  <a:pt x="31932" y="1111608"/>
                </a:cubicBezTo>
                <a:cubicBezTo>
                  <a:pt x="13022" y="1111608"/>
                  <a:pt x="-1305" y="1078606"/>
                  <a:pt x="94" y="1038271"/>
                </a:cubicBezTo>
                <a:cubicBezTo>
                  <a:pt x="1492" y="997935"/>
                  <a:pt x="9948" y="983269"/>
                  <a:pt x="18883" y="1005677"/>
                </a:cubicBezTo>
                <a:cubicBezTo>
                  <a:pt x="27819" y="1028085"/>
                  <a:pt x="48417" y="1046419"/>
                  <a:pt x="64656" y="1046419"/>
                </a:cubicBezTo>
                <a:cubicBezTo>
                  <a:pt x="101544" y="1046419"/>
                  <a:pt x="103803" y="925906"/>
                  <a:pt x="67343" y="903104"/>
                </a:cubicBezTo>
                <a:cubicBezTo>
                  <a:pt x="52581" y="893872"/>
                  <a:pt x="47152" y="840478"/>
                  <a:pt x="55278" y="784450"/>
                </a:cubicBezTo>
                <a:cubicBezTo>
                  <a:pt x="63405" y="728421"/>
                  <a:pt x="51889" y="648235"/>
                  <a:pt x="29688" y="606257"/>
                </a:cubicBezTo>
                <a:cubicBezTo>
                  <a:pt x="7353" y="564029"/>
                  <a:pt x="-1438" y="492680"/>
                  <a:pt x="10007" y="446536"/>
                </a:cubicBezTo>
                <a:cubicBezTo>
                  <a:pt x="38943" y="329874"/>
                  <a:pt x="210027" y="141818"/>
                  <a:pt x="355588" y="66674"/>
                </a:cubicBezTo>
                <a:cubicBezTo>
                  <a:pt x="502899" y="-9374"/>
                  <a:pt x="516288" y="-10803"/>
                  <a:pt x="492452" y="52052"/>
                </a:cubicBezTo>
                <a:cubicBezTo>
                  <a:pt x="476096" y="95183"/>
                  <a:pt x="487047" y="95183"/>
                  <a:pt x="589061" y="52052"/>
                </a:cubicBezTo>
                <a:cubicBezTo>
                  <a:pt x="710813" y="576"/>
                  <a:pt x="1232880" y="-10339"/>
                  <a:pt x="1575873" y="31423"/>
                </a:cubicBezTo>
                <a:cubicBezTo>
                  <a:pt x="1673310" y="43288"/>
                  <a:pt x="1830540" y="40133"/>
                  <a:pt x="1925273" y="24413"/>
                </a:cubicBezTo>
                <a:cubicBezTo>
                  <a:pt x="2043836" y="4742"/>
                  <a:pt x="2123160" y="7659"/>
                  <a:pt x="2179806" y="33776"/>
                </a:cubicBezTo>
                <a:cubicBezTo>
                  <a:pt x="2237173" y="60224"/>
                  <a:pt x="2272320" y="61371"/>
                  <a:pt x="2295850" y="37564"/>
                </a:cubicBezTo>
                <a:cubicBezTo>
                  <a:pt x="2348904" y="-16122"/>
                  <a:pt x="2404291" y="-2570"/>
                  <a:pt x="2422683" y="68597"/>
                </a:cubicBezTo>
                <a:cubicBezTo>
                  <a:pt x="2444628" y="153515"/>
                  <a:pt x="2574603" y="156349"/>
                  <a:pt x="2596302" y="72387"/>
                </a:cubicBezTo>
                <a:cubicBezTo>
                  <a:pt x="2616359" y="-5224"/>
                  <a:pt x="2725244" y="17287"/>
                  <a:pt x="2752666" y="104712"/>
                </a:cubicBezTo>
                <a:cubicBezTo>
                  <a:pt x="2777440" y="183699"/>
                  <a:pt x="2847506" y="183374"/>
                  <a:pt x="2926036" y="103911"/>
                </a:cubicBezTo>
                <a:cubicBezTo>
                  <a:pt x="2959992" y="69553"/>
                  <a:pt x="2995878" y="49640"/>
                  <a:pt x="3005785" y="59664"/>
                </a:cubicBezTo>
                <a:cubicBezTo>
                  <a:pt x="3015690" y="69688"/>
                  <a:pt x="3045262" y="59852"/>
                  <a:pt x="3071500" y="37828"/>
                </a:cubicBezTo>
                <a:cubicBezTo>
                  <a:pt x="3105854" y="8977"/>
                  <a:pt x="3235405" y="1734"/>
                  <a:pt x="3534454" y="11949"/>
                </a:cubicBezTo>
                <a:cubicBezTo>
                  <a:pt x="3909896" y="24773"/>
                  <a:pt x="3956541" y="33052"/>
                  <a:pt x="4021017" y="98296"/>
                </a:cubicBezTo>
                <a:cubicBezTo>
                  <a:pt x="4103580" y="181841"/>
                  <a:pt x="4155846" y="174958"/>
                  <a:pt x="4200627" y="74640"/>
                </a:cubicBezTo>
                <a:cubicBezTo>
                  <a:pt x="4238944" y="-11197"/>
                  <a:pt x="4249971" y="-11439"/>
                  <a:pt x="4474833" y="68597"/>
                </a:cubicBezTo>
                <a:cubicBezTo>
                  <a:pt x="4694740" y="146875"/>
                  <a:pt x="5033523" y="152228"/>
                  <a:pt x="5366242" y="82686"/>
                </a:cubicBezTo>
                <a:cubicBezTo>
                  <a:pt x="5539574" y="46456"/>
                  <a:pt x="5620732" y="41715"/>
                  <a:pt x="5645116" y="66388"/>
                </a:cubicBezTo>
                <a:cubicBezTo>
                  <a:pt x="5664033" y="85530"/>
                  <a:pt x="5717183" y="101191"/>
                  <a:pt x="5763229" y="101191"/>
                </a:cubicBezTo>
                <a:cubicBezTo>
                  <a:pt x="5829669" y="101191"/>
                  <a:pt x="5855362" y="124737"/>
                  <a:pt x="5887715" y="215271"/>
                </a:cubicBezTo>
                <a:cubicBezTo>
                  <a:pt x="5910136" y="278016"/>
                  <a:pt x="5949285" y="329351"/>
                  <a:pt x="5974712" y="329351"/>
                </a:cubicBezTo>
                <a:cubicBezTo>
                  <a:pt x="6041633" y="329351"/>
                  <a:pt x="6149786" y="209606"/>
                  <a:pt x="6149786" y="135514"/>
                </a:cubicBezTo>
                <a:cubicBezTo>
                  <a:pt x="6149786" y="84437"/>
                  <a:pt x="6173356" y="71475"/>
                  <a:pt x="6270575" y="69092"/>
                </a:cubicBezTo>
                <a:cubicBezTo>
                  <a:pt x="6337009" y="67464"/>
                  <a:pt x="6434850" y="64119"/>
                  <a:pt x="6487997" y="61660"/>
                </a:cubicBezTo>
                <a:cubicBezTo>
                  <a:pt x="6541145" y="59198"/>
                  <a:pt x="6715082" y="76415"/>
                  <a:pt x="6874525" y="99915"/>
                </a:cubicBezTo>
                <a:cubicBezTo>
                  <a:pt x="7165374" y="142785"/>
                  <a:pt x="8073134" y="127768"/>
                  <a:pt x="8201392" y="77965"/>
                </a:cubicBezTo>
                <a:cubicBezTo>
                  <a:pt x="8257072" y="56345"/>
                  <a:pt x="8257111" y="58984"/>
                  <a:pt x="8202383" y="143502"/>
                </a:cubicBezTo>
                <a:cubicBezTo>
                  <a:pt x="8142497" y="235986"/>
                  <a:pt x="8174564" y="266698"/>
                  <a:pt x="8243391" y="182780"/>
                </a:cubicBezTo>
                <a:cubicBezTo>
                  <a:pt x="8284575" y="132567"/>
                  <a:pt x="8563959" y="36003"/>
                  <a:pt x="8668060" y="36003"/>
                </a:cubicBezTo>
                <a:cubicBezTo>
                  <a:pt x="8700276" y="36003"/>
                  <a:pt x="8726727" y="54338"/>
                  <a:pt x="8726838" y="76746"/>
                </a:cubicBezTo>
                <a:cubicBezTo>
                  <a:pt x="8726962" y="99154"/>
                  <a:pt x="8773472" y="144238"/>
                  <a:pt x="8830219" y="176932"/>
                </a:cubicBezTo>
                <a:cubicBezTo>
                  <a:pt x="8925847" y="232026"/>
                  <a:pt x="8936250" y="232425"/>
                  <a:pt x="8972407" y="182386"/>
                </a:cubicBezTo>
                <a:cubicBezTo>
                  <a:pt x="9008223" y="132821"/>
                  <a:pt x="9014163" y="133593"/>
                  <a:pt x="9044956" y="191814"/>
                </a:cubicBezTo>
                <a:cubicBezTo>
                  <a:pt x="9064973" y="229662"/>
                  <a:pt x="9127687" y="263581"/>
                  <a:pt x="9200513" y="275948"/>
                </a:cubicBezTo>
                <a:cubicBezTo>
                  <a:pt x="9300180" y="292875"/>
                  <a:pt x="9332728" y="284236"/>
                  <a:pt x="9378194" y="228794"/>
                </a:cubicBezTo>
                <a:cubicBezTo>
                  <a:pt x="9433376" y="161507"/>
                  <a:pt x="9434628" y="161461"/>
                  <a:pt x="9523142" y="223491"/>
                </a:cubicBezTo>
                <a:cubicBezTo>
                  <a:pt x="9687938" y="338981"/>
                  <a:pt x="9709733" y="339858"/>
                  <a:pt x="9604375" y="226759"/>
                </a:cubicBezTo>
                <a:cubicBezTo>
                  <a:pt x="9546798" y="164953"/>
                  <a:pt x="9499691" y="98172"/>
                  <a:pt x="9499691" y="78357"/>
                </a:cubicBezTo>
                <a:cubicBezTo>
                  <a:pt x="9499691" y="33755"/>
                  <a:pt x="9737608" y="45195"/>
                  <a:pt x="9981623" y="101532"/>
                </a:cubicBezTo>
                <a:cubicBezTo>
                  <a:pt x="10193898" y="150537"/>
                  <a:pt x="10566303" y="127752"/>
                  <a:pt x="10737739" y="55269"/>
                </a:cubicBezTo>
                <a:cubicBezTo>
                  <a:pt x="10779711" y="37523"/>
                  <a:pt x="10845803" y="23945"/>
                  <a:pt x="10920432" y="14656"/>
                </a:cubicBezTo>
                <a:close/>
              </a:path>
            </a:pathLst>
          </a:custGeom>
          <a:solidFill>
            <a:srgbClr val="88CDEC"/>
          </a:solidFill>
        </p:spPr>
        <p:txBody>
          <a:bodyPr wrap="square">
            <a:noAutofit/>
          </a:bodyPr>
          <a:lstStyle/>
          <a:p>
            <a:endParaRPr lang="fr-FR"/>
          </a:p>
        </p:txBody>
      </p:sp>
      <p:sp>
        <p:nvSpPr>
          <p:cNvPr id="5" name="Espace réservé du numéro de diapositive 5">
            <a:extLst>
              <a:ext uri="{FF2B5EF4-FFF2-40B4-BE49-F238E27FC236}">
                <a16:creationId xmlns:a16="http://schemas.microsoft.com/office/drawing/2014/main" id="{89C3DB6C-2164-0381-46DB-FA7EC406EFF2}"/>
              </a:ext>
            </a:extLst>
          </p:cNvPr>
          <p:cNvSpPr>
            <a:spLocks noGrp="1"/>
          </p:cNvSpPr>
          <p:nvPr>
            <p:ph type="sldNum" sz="quarter" idx="13"/>
          </p:nvPr>
        </p:nvSpPr>
        <p:spPr>
          <a:xfrm>
            <a:off x="0" y="6400738"/>
            <a:ext cx="12192000" cy="365125"/>
          </a:xfrm>
        </p:spPr>
        <p:txBody>
          <a:bodyPr/>
          <a:lstStyle>
            <a:lvl1pPr algn="ctr">
              <a:defRPr sz="1400"/>
            </a:lvl1pPr>
          </a:lstStyle>
          <a:p>
            <a:fld id="{D350E82D-729B-46C3-834A-8DDD94776524}" type="slidenum">
              <a:rPr lang="fr-FR" smtClean="0"/>
              <a:pPr/>
              <a:t>‹N°›</a:t>
            </a:fld>
            <a:endParaRPr lang="fr-FR" dirty="0"/>
          </a:p>
        </p:txBody>
      </p:sp>
    </p:spTree>
    <p:extLst>
      <p:ext uri="{BB962C8B-B14F-4D97-AF65-F5344CB8AC3E}">
        <p14:creationId xmlns:p14="http://schemas.microsoft.com/office/powerpoint/2010/main" val="4144156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DA4739-FE3B-037E-7535-90FB9641689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AA8686F-4826-F7AD-A43A-A7B9EDF2485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3230250-6B20-AB42-2E35-2D3410F70741}"/>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1EB9643E-975A-6005-3360-4D59DC1AA5B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C184F6F-7F42-96E3-2D44-C1645EADC71B}"/>
              </a:ext>
            </a:extLst>
          </p:cNvPr>
          <p:cNvSpPr>
            <a:spLocks noGrp="1"/>
          </p:cNvSpPr>
          <p:nvPr>
            <p:ph type="sldNum" sz="quarter" idx="12"/>
          </p:nvPr>
        </p:nvSpPr>
        <p:spPr/>
        <p:txBody>
          <a:bodyPr/>
          <a:lstStyle/>
          <a:p>
            <a:fld id="{D350E82D-729B-46C3-834A-8DDD94776524}" type="slidenum">
              <a:rPr lang="fr-FR" smtClean="0"/>
              <a:t>‹N°›</a:t>
            </a:fld>
            <a:endParaRPr lang="fr-FR"/>
          </a:p>
        </p:txBody>
      </p:sp>
    </p:spTree>
    <p:extLst>
      <p:ext uri="{BB962C8B-B14F-4D97-AF65-F5344CB8AC3E}">
        <p14:creationId xmlns:p14="http://schemas.microsoft.com/office/powerpoint/2010/main" val="323349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A862F-88C6-AFDC-2D0E-0E8BB1CDAF3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C804051-747F-0CAD-D6AB-0DE63B71B51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0A45255-7A21-6298-5841-57A4FD1506C8}"/>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26B56D22-6A68-BF0C-A4C0-0E4B857E2DD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2B137ED-2EA5-6A60-7B88-1FFD9A8F0DDC}"/>
              </a:ext>
            </a:extLst>
          </p:cNvPr>
          <p:cNvSpPr>
            <a:spLocks noGrp="1"/>
          </p:cNvSpPr>
          <p:nvPr>
            <p:ph type="sldNum" sz="quarter" idx="12"/>
          </p:nvPr>
        </p:nvSpPr>
        <p:spPr/>
        <p:txBody>
          <a:bodyPr/>
          <a:lstStyle/>
          <a:p>
            <a:fld id="{D350E82D-729B-46C3-834A-8DDD94776524}" type="slidenum">
              <a:rPr lang="fr-FR" smtClean="0"/>
              <a:t>‹N°›</a:t>
            </a:fld>
            <a:endParaRPr lang="fr-FR"/>
          </a:p>
        </p:txBody>
      </p:sp>
    </p:spTree>
    <p:extLst>
      <p:ext uri="{BB962C8B-B14F-4D97-AF65-F5344CB8AC3E}">
        <p14:creationId xmlns:p14="http://schemas.microsoft.com/office/powerpoint/2010/main" val="102269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895E6B-83BB-496F-7316-47BE8BDAF74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660CAD6-FFEA-70B9-CEA7-7DCA1B5B67B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B57D6937-4C89-8C52-E541-032EB9E34162}"/>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CF418AF-DE41-1F51-858B-D76B4A3FC381}"/>
              </a:ext>
            </a:extLst>
          </p:cNvPr>
          <p:cNvSpPr>
            <a:spLocks noGrp="1"/>
          </p:cNvSpPr>
          <p:nvPr>
            <p:ph type="dt" sz="half" idx="10"/>
          </p:nvPr>
        </p:nvSpPr>
        <p:spPr/>
        <p:txBody>
          <a:bodyPr/>
          <a:lstStyle/>
          <a:p>
            <a:endParaRPr lang="fr-FR"/>
          </a:p>
        </p:txBody>
      </p:sp>
      <p:sp>
        <p:nvSpPr>
          <p:cNvPr id="6" name="Espace réservé du pied de page 5">
            <a:extLst>
              <a:ext uri="{FF2B5EF4-FFF2-40B4-BE49-F238E27FC236}">
                <a16:creationId xmlns:a16="http://schemas.microsoft.com/office/drawing/2014/main" id="{FC357AFA-262B-7B5F-5391-FAD3DF83A19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5ABF123-9C5C-CB67-0564-CBF9E65B71CC}"/>
              </a:ext>
            </a:extLst>
          </p:cNvPr>
          <p:cNvSpPr>
            <a:spLocks noGrp="1"/>
          </p:cNvSpPr>
          <p:nvPr>
            <p:ph type="sldNum" sz="quarter" idx="12"/>
          </p:nvPr>
        </p:nvSpPr>
        <p:spPr/>
        <p:txBody>
          <a:bodyPr/>
          <a:lstStyle/>
          <a:p>
            <a:fld id="{D350E82D-729B-46C3-834A-8DDD94776524}" type="slidenum">
              <a:rPr lang="fr-FR" smtClean="0"/>
              <a:t>‹N°›</a:t>
            </a:fld>
            <a:endParaRPr lang="fr-FR"/>
          </a:p>
        </p:txBody>
      </p:sp>
    </p:spTree>
    <p:extLst>
      <p:ext uri="{BB962C8B-B14F-4D97-AF65-F5344CB8AC3E}">
        <p14:creationId xmlns:p14="http://schemas.microsoft.com/office/powerpoint/2010/main" val="157906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0F106E-F429-C326-78C1-7EEEA3B7231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C96F17C-4CDD-C3A8-9BE6-DF2DE2B402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7DD6875-0647-377E-D905-C0A8B8FC54D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DDAEB46-AEE7-4F84-B427-8BA0A7F824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A853BD2-1093-545D-F5D3-574ED480D06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D8EBD8B5-58E6-C60E-D329-F1CDA33DAE83}"/>
              </a:ext>
            </a:extLst>
          </p:cNvPr>
          <p:cNvSpPr>
            <a:spLocks noGrp="1"/>
          </p:cNvSpPr>
          <p:nvPr>
            <p:ph type="dt" sz="half" idx="10"/>
          </p:nvPr>
        </p:nvSpPr>
        <p:spPr/>
        <p:txBody>
          <a:bodyPr/>
          <a:lstStyle/>
          <a:p>
            <a:endParaRPr lang="fr-FR"/>
          </a:p>
        </p:txBody>
      </p:sp>
      <p:sp>
        <p:nvSpPr>
          <p:cNvPr id="8" name="Espace réservé du pied de page 7">
            <a:extLst>
              <a:ext uri="{FF2B5EF4-FFF2-40B4-BE49-F238E27FC236}">
                <a16:creationId xmlns:a16="http://schemas.microsoft.com/office/drawing/2014/main" id="{3F9804E6-CAC1-7430-F0AF-52C178BFAF0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DE95197-B9DE-E9C0-F2F5-23E9D340C11A}"/>
              </a:ext>
            </a:extLst>
          </p:cNvPr>
          <p:cNvSpPr>
            <a:spLocks noGrp="1"/>
          </p:cNvSpPr>
          <p:nvPr>
            <p:ph type="sldNum" sz="quarter" idx="12"/>
          </p:nvPr>
        </p:nvSpPr>
        <p:spPr/>
        <p:txBody>
          <a:bodyPr/>
          <a:lstStyle/>
          <a:p>
            <a:fld id="{D350E82D-729B-46C3-834A-8DDD94776524}" type="slidenum">
              <a:rPr lang="fr-FR" smtClean="0"/>
              <a:t>‹N°›</a:t>
            </a:fld>
            <a:endParaRPr lang="fr-FR"/>
          </a:p>
        </p:txBody>
      </p:sp>
    </p:spTree>
    <p:extLst>
      <p:ext uri="{BB962C8B-B14F-4D97-AF65-F5344CB8AC3E}">
        <p14:creationId xmlns:p14="http://schemas.microsoft.com/office/powerpoint/2010/main" val="487645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CF8C9B-B090-C6D9-0951-B58D9848697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E0401D1D-35A6-B585-1726-CF93359C0260}"/>
              </a:ext>
            </a:extLst>
          </p:cNvPr>
          <p:cNvSpPr>
            <a:spLocks noGrp="1"/>
          </p:cNvSpPr>
          <p:nvPr>
            <p:ph type="dt" sz="half" idx="10"/>
          </p:nvPr>
        </p:nvSpPr>
        <p:spPr/>
        <p:txBody>
          <a:bodyPr/>
          <a:lstStyle/>
          <a:p>
            <a:endParaRPr lang="fr-FR"/>
          </a:p>
        </p:txBody>
      </p:sp>
      <p:sp>
        <p:nvSpPr>
          <p:cNvPr id="4" name="Espace réservé du pied de page 3">
            <a:extLst>
              <a:ext uri="{FF2B5EF4-FFF2-40B4-BE49-F238E27FC236}">
                <a16:creationId xmlns:a16="http://schemas.microsoft.com/office/drawing/2014/main" id="{7D948157-4AE0-87E9-8FB9-2C441971B00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FD3C766-FFE2-1285-455D-7A3F0C6AACAC}"/>
              </a:ext>
            </a:extLst>
          </p:cNvPr>
          <p:cNvSpPr>
            <a:spLocks noGrp="1"/>
          </p:cNvSpPr>
          <p:nvPr>
            <p:ph type="sldNum" sz="quarter" idx="12"/>
          </p:nvPr>
        </p:nvSpPr>
        <p:spPr/>
        <p:txBody>
          <a:bodyPr/>
          <a:lstStyle/>
          <a:p>
            <a:fld id="{D350E82D-729B-46C3-834A-8DDD94776524}" type="slidenum">
              <a:rPr lang="fr-FR" smtClean="0"/>
              <a:t>‹N°›</a:t>
            </a:fld>
            <a:endParaRPr lang="fr-FR"/>
          </a:p>
        </p:txBody>
      </p:sp>
    </p:spTree>
    <p:extLst>
      <p:ext uri="{BB962C8B-B14F-4D97-AF65-F5344CB8AC3E}">
        <p14:creationId xmlns:p14="http://schemas.microsoft.com/office/powerpoint/2010/main" val="3459458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9F71B5-96C7-C2E5-BA3C-AF6084B182CB}"/>
              </a:ext>
            </a:extLst>
          </p:cNvPr>
          <p:cNvSpPr/>
          <p:nvPr userDrawn="1"/>
        </p:nvSpPr>
        <p:spPr>
          <a:xfrm>
            <a:off x="0" y="0"/>
            <a:ext cx="12192000" cy="6858000"/>
          </a:xfrm>
          <a:prstGeom prst="rect">
            <a:avLst/>
          </a:prstGeom>
          <a:solidFill>
            <a:srgbClr val="FBF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FB1E35BB-BB15-E2A4-BDF5-1E6E81E0DA73}"/>
              </a:ext>
            </a:extLst>
          </p:cNvPr>
          <p:cNvSpPr>
            <a:spLocks noGrp="1"/>
          </p:cNvSpPr>
          <p:nvPr>
            <p:ph type="sldNum" sz="quarter" idx="12"/>
          </p:nvPr>
        </p:nvSpPr>
        <p:spPr>
          <a:xfrm>
            <a:off x="120650" y="6356350"/>
            <a:ext cx="11957050" cy="365125"/>
          </a:xfrm>
        </p:spPr>
        <p:txBody>
          <a:bodyPr/>
          <a:lstStyle>
            <a:lvl1pPr algn="ctr">
              <a:defRPr sz="1400"/>
            </a:lvl1pPr>
          </a:lstStyle>
          <a:p>
            <a:fld id="{D350E82D-729B-46C3-834A-8DDD94776524}" type="slidenum">
              <a:rPr lang="fr-FR" smtClean="0"/>
              <a:pPr/>
              <a:t>‹N°›</a:t>
            </a:fld>
            <a:endParaRPr lang="fr-FR"/>
          </a:p>
        </p:txBody>
      </p:sp>
      <p:sp>
        <p:nvSpPr>
          <p:cNvPr id="5" name="Titre 1">
            <a:extLst>
              <a:ext uri="{FF2B5EF4-FFF2-40B4-BE49-F238E27FC236}">
                <a16:creationId xmlns:a16="http://schemas.microsoft.com/office/drawing/2014/main" id="{B007524A-C800-BB24-6D9C-967EAC1A3231}"/>
              </a:ext>
            </a:extLst>
          </p:cNvPr>
          <p:cNvSpPr>
            <a:spLocks noGrp="1"/>
          </p:cNvSpPr>
          <p:nvPr>
            <p:ph type="title"/>
          </p:nvPr>
        </p:nvSpPr>
        <p:spPr>
          <a:xfrm>
            <a:off x="120650" y="98425"/>
            <a:ext cx="1689100" cy="234950"/>
          </a:xfrm>
        </p:spPr>
        <p:txBody>
          <a:bodyPr anchor="b">
            <a:noAutofit/>
          </a:bodyPr>
          <a:lstStyle>
            <a:lvl1pPr algn="l">
              <a:defRPr sz="1100" b="0" i="1">
                <a:latin typeface="Segoe UI Semilight" panose="020B0402040204020203" pitchFamily="34" charset="0"/>
                <a:cs typeface="Segoe UI Semilight" panose="020B0402040204020203" pitchFamily="34" charset="0"/>
              </a:defRPr>
            </a:lvl1pPr>
          </a:lstStyle>
          <a:p>
            <a:r>
              <a:rPr lang="fr-FR" dirty="0"/>
              <a:t>Modifiez le style du titre</a:t>
            </a:r>
          </a:p>
        </p:txBody>
      </p:sp>
      <p:sp>
        <p:nvSpPr>
          <p:cNvPr id="6" name="Espace réservé du texte 9">
            <a:extLst>
              <a:ext uri="{FF2B5EF4-FFF2-40B4-BE49-F238E27FC236}">
                <a16:creationId xmlns:a16="http://schemas.microsoft.com/office/drawing/2014/main" id="{C008F6C3-D580-0CDF-97A7-473E07F41F01}"/>
              </a:ext>
            </a:extLst>
          </p:cNvPr>
          <p:cNvSpPr>
            <a:spLocks noGrp="1"/>
          </p:cNvSpPr>
          <p:nvPr>
            <p:ph type="body" sz="quarter" idx="16" hasCustomPrompt="1"/>
          </p:nvPr>
        </p:nvSpPr>
        <p:spPr>
          <a:xfrm>
            <a:off x="120650" y="352425"/>
            <a:ext cx="2460625" cy="304800"/>
          </a:xfrm>
        </p:spPr>
        <p:txBody>
          <a:bodyPr>
            <a:noAutofit/>
          </a:bodyPr>
          <a:lstStyle>
            <a:lvl1pPr marL="0" indent="0">
              <a:buNone/>
              <a:defRPr sz="1400" b="1">
                <a:latin typeface="Segoe UI Semilight" panose="020B0402040204020203" pitchFamily="34" charset="0"/>
                <a:cs typeface="Segoe UI Semilight" panose="020B0402040204020203" pitchFamily="34" charset="0"/>
              </a:defRPr>
            </a:lvl1pPr>
          </a:lstStyle>
          <a:p>
            <a:pPr lvl="0"/>
            <a:r>
              <a:rPr lang="fr-FR" dirty="0"/>
              <a:t>Modifiez le style du titre</a:t>
            </a:r>
          </a:p>
        </p:txBody>
      </p:sp>
    </p:spTree>
    <p:extLst>
      <p:ext uri="{BB962C8B-B14F-4D97-AF65-F5344CB8AC3E}">
        <p14:creationId xmlns:p14="http://schemas.microsoft.com/office/powerpoint/2010/main" val="1418478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642983-BDC3-584F-3945-13A84047CDE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B15C451-3933-52E8-7FA1-62EFCFFBBF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F0177E5-FCB5-B495-11AA-27E8D2CA50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9A3AED5-6416-66C0-1799-3CD797B47FB8}"/>
              </a:ext>
            </a:extLst>
          </p:cNvPr>
          <p:cNvSpPr>
            <a:spLocks noGrp="1"/>
          </p:cNvSpPr>
          <p:nvPr>
            <p:ph type="dt" sz="half" idx="10"/>
          </p:nvPr>
        </p:nvSpPr>
        <p:spPr/>
        <p:txBody>
          <a:bodyPr/>
          <a:lstStyle/>
          <a:p>
            <a:endParaRPr lang="fr-FR"/>
          </a:p>
        </p:txBody>
      </p:sp>
      <p:sp>
        <p:nvSpPr>
          <p:cNvPr id="6" name="Espace réservé du pied de page 5">
            <a:extLst>
              <a:ext uri="{FF2B5EF4-FFF2-40B4-BE49-F238E27FC236}">
                <a16:creationId xmlns:a16="http://schemas.microsoft.com/office/drawing/2014/main" id="{0E79DB2B-9691-117D-EBE4-915BC283ED4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B466D1A-1951-E66A-79BA-685FF16610BD}"/>
              </a:ext>
            </a:extLst>
          </p:cNvPr>
          <p:cNvSpPr>
            <a:spLocks noGrp="1"/>
          </p:cNvSpPr>
          <p:nvPr>
            <p:ph type="sldNum" sz="quarter" idx="12"/>
          </p:nvPr>
        </p:nvSpPr>
        <p:spPr/>
        <p:txBody>
          <a:bodyPr/>
          <a:lstStyle/>
          <a:p>
            <a:fld id="{D350E82D-729B-46C3-834A-8DDD94776524}" type="slidenum">
              <a:rPr lang="fr-FR" smtClean="0"/>
              <a:t>‹N°›</a:t>
            </a:fld>
            <a:endParaRPr lang="fr-FR"/>
          </a:p>
        </p:txBody>
      </p:sp>
    </p:spTree>
    <p:extLst>
      <p:ext uri="{BB962C8B-B14F-4D97-AF65-F5344CB8AC3E}">
        <p14:creationId xmlns:p14="http://schemas.microsoft.com/office/powerpoint/2010/main" val="2021419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E5933F-61CC-0941-8BF3-D5E5BF6D6EF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DEDADC1F-5843-ADEB-8BF2-37FB554984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FEEFE27-D448-BD47-3073-285E91F2EC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316149A-F586-EE98-CE6F-3C917EFEE1B4}"/>
              </a:ext>
            </a:extLst>
          </p:cNvPr>
          <p:cNvSpPr>
            <a:spLocks noGrp="1"/>
          </p:cNvSpPr>
          <p:nvPr>
            <p:ph type="dt" sz="half" idx="10"/>
          </p:nvPr>
        </p:nvSpPr>
        <p:spPr/>
        <p:txBody>
          <a:bodyPr/>
          <a:lstStyle/>
          <a:p>
            <a:endParaRPr lang="fr-FR"/>
          </a:p>
        </p:txBody>
      </p:sp>
      <p:sp>
        <p:nvSpPr>
          <p:cNvPr id="6" name="Espace réservé du pied de page 5">
            <a:extLst>
              <a:ext uri="{FF2B5EF4-FFF2-40B4-BE49-F238E27FC236}">
                <a16:creationId xmlns:a16="http://schemas.microsoft.com/office/drawing/2014/main" id="{4D577BD9-2D20-AB6C-1CA1-7B4CFF22F9D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8DF7C08-577A-A003-59B4-FE1DD4E3FBF8}"/>
              </a:ext>
            </a:extLst>
          </p:cNvPr>
          <p:cNvSpPr>
            <a:spLocks noGrp="1"/>
          </p:cNvSpPr>
          <p:nvPr>
            <p:ph type="sldNum" sz="quarter" idx="12"/>
          </p:nvPr>
        </p:nvSpPr>
        <p:spPr/>
        <p:txBody>
          <a:bodyPr/>
          <a:lstStyle/>
          <a:p>
            <a:fld id="{D350E82D-729B-46C3-834A-8DDD94776524}" type="slidenum">
              <a:rPr lang="fr-FR" smtClean="0"/>
              <a:t>‹N°›</a:t>
            </a:fld>
            <a:endParaRPr lang="fr-FR"/>
          </a:p>
        </p:txBody>
      </p:sp>
    </p:spTree>
    <p:extLst>
      <p:ext uri="{BB962C8B-B14F-4D97-AF65-F5344CB8AC3E}">
        <p14:creationId xmlns:p14="http://schemas.microsoft.com/office/powerpoint/2010/main" val="3324572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9B0FB9F-631C-865A-BB63-1F538891A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2158EDC-EE8F-46C8-98CD-1B35BE85F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D8340BB6-7BE2-7364-857D-B51CBA1876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fr-FR"/>
          </a:p>
        </p:txBody>
      </p:sp>
      <p:sp>
        <p:nvSpPr>
          <p:cNvPr id="5" name="Espace réservé du pied de page 4">
            <a:extLst>
              <a:ext uri="{FF2B5EF4-FFF2-40B4-BE49-F238E27FC236}">
                <a16:creationId xmlns:a16="http://schemas.microsoft.com/office/drawing/2014/main" id="{F9563129-2E99-400B-B11B-5A483C9679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6C49F9FE-E6E0-CACF-B39F-EED92EE55E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50E82D-729B-46C3-834A-8DDD94776524}" type="slidenum">
              <a:rPr lang="fr-FR" smtClean="0"/>
              <a:t>‹N°›</a:t>
            </a:fld>
            <a:endParaRPr lang="fr-FR"/>
          </a:p>
        </p:txBody>
      </p:sp>
    </p:spTree>
    <p:extLst>
      <p:ext uri="{BB962C8B-B14F-4D97-AF65-F5344CB8AC3E}">
        <p14:creationId xmlns:p14="http://schemas.microsoft.com/office/powerpoint/2010/main" val="2874623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1" r:id="rId14"/>
    <p:sldLayoutId id="2147483663" r:id="rId15"/>
    <p:sldLayoutId id="2147483664" r:id="rId16"/>
    <p:sldLayoutId id="2147483667" r:id="rId17"/>
    <p:sldLayoutId id="2147483669" r:id="rId18"/>
    <p:sldLayoutId id="2147483668"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43.jpg"/><Relationship Id="rId5" Type="http://schemas.openxmlformats.org/officeDocument/2006/relationships/image" Target="../media/image42.png"/><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hyperlink" Target="http://www.linkedin.com/in/agn&#232;s-lauret-36195415b"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6.png"/><Relationship Id="rId11" Type="http://schemas.microsoft.com/office/2007/relationships/hdphoto" Target="../media/hdphoto3.wdp"/><Relationship Id="rId5" Type="http://schemas.openxmlformats.org/officeDocument/2006/relationships/hyperlink" Target="https://audichu974.artstation.com/" TargetMode="Externa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hyperlink" Target="https://www.youtube.com/watch?v=h84EvSZyNg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67.png"/><Relationship Id="rId5" Type="http://schemas.openxmlformats.org/officeDocument/2006/relationships/image" Target="../media/image11.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18.xml"/><Relationship Id="rId5" Type="http://schemas.openxmlformats.org/officeDocument/2006/relationships/image" Target="../media/image84.png"/><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1.png"/><Relationship Id="rId7"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hyperlink" Target="https://www.youtube.com/watch?v=61GWMqKk1qw" TargetMode="External"/><Relationship Id="rId4" Type="http://schemas.microsoft.com/office/2007/relationships/hdphoto" Target="../media/hdphoto1.wdp"/><Relationship Id="rId9" Type="http://schemas.openxmlformats.org/officeDocument/2006/relationships/image" Target="../media/image89.gif"/></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6.jpeg"/><Relationship Id="rId5" Type="http://schemas.openxmlformats.org/officeDocument/2006/relationships/image" Target="../media/image15.jp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B113CFDA-12AC-FF2A-314D-CC7308481896}"/>
              </a:ext>
            </a:extLst>
          </p:cNvPr>
          <p:cNvSpPr txBox="1"/>
          <p:nvPr/>
        </p:nvSpPr>
        <p:spPr>
          <a:xfrm>
            <a:off x="4621212" y="5487194"/>
            <a:ext cx="2949575" cy="369332"/>
          </a:xfrm>
          <a:prstGeom prst="rect">
            <a:avLst/>
          </a:prstGeom>
          <a:noFill/>
        </p:spPr>
        <p:txBody>
          <a:bodyPr wrap="square">
            <a:spAutoFit/>
          </a:bodyPr>
          <a:lstStyle/>
          <a:p>
            <a:r>
              <a:rPr lang="fr-FR" dirty="0">
                <a:solidFill>
                  <a:schemeClr val="bg1"/>
                </a:solidFill>
                <a:latin typeface="Segoe UI Semilight" panose="020B0402040204020203" pitchFamily="34" charset="0"/>
                <a:cs typeface="Segoe UI Semilight" panose="020B0402040204020203" pitchFamily="34" charset="0"/>
              </a:rPr>
              <a:t>Présentation de Soutenance</a:t>
            </a:r>
          </a:p>
        </p:txBody>
      </p:sp>
      <p:pic>
        <p:nvPicPr>
          <p:cNvPr id="3" name="Image 2" descr="Une image contenant habits, Visage humain, capture d’écran, personne&#10;&#10;Le contenu généré par l’IA peut être incorrect.">
            <a:extLst>
              <a:ext uri="{FF2B5EF4-FFF2-40B4-BE49-F238E27FC236}">
                <a16:creationId xmlns:a16="http://schemas.microsoft.com/office/drawing/2014/main" id="{56BBF713-868E-8F3B-3DA2-6A2D1B0E3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2" name="ZoneTexte 1">
            <a:extLst>
              <a:ext uri="{FF2B5EF4-FFF2-40B4-BE49-F238E27FC236}">
                <a16:creationId xmlns:a16="http://schemas.microsoft.com/office/drawing/2014/main" id="{E7DA2CED-59D4-F29E-FA91-BE4D8F2CE067}"/>
              </a:ext>
            </a:extLst>
          </p:cNvPr>
          <p:cNvSpPr txBox="1"/>
          <p:nvPr/>
        </p:nvSpPr>
        <p:spPr>
          <a:xfrm>
            <a:off x="4029075" y="5333306"/>
            <a:ext cx="4600575" cy="400110"/>
          </a:xfrm>
          <a:prstGeom prst="rect">
            <a:avLst/>
          </a:prstGeom>
          <a:noFill/>
        </p:spPr>
        <p:txBody>
          <a:bodyPr wrap="square" rtlCol="0">
            <a:spAutoFit/>
          </a:bodyPr>
          <a:lstStyle/>
          <a:p>
            <a:pPr algn="ctr"/>
            <a:r>
              <a:rPr lang="fr-FR" sz="2000" b="1" dirty="0">
                <a:solidFill>
                  <a:schemeClr val="bg1"/>
                </a:solidFill>
                <a:latin typeface="Segoe UI Semilight" panose="020B0402040204020203" pitchFamily="34" charset="0"/>
                <a:cs typeface="Segoe UI Semilight" panose="020B0402040204020203" pitchFamily="34" charset="0"/>
              </a:rPr>
              <a:t>Dossier de production</a:t>
            </a:r>
          </a:p>
        </p:txBody>
      </p:sp>
    </p:spTree>
    <p:extLst>
      <p:ext uri="{BB962C8B-B14F-4D97-AF65-F5344CB8AC3E}">
        <p14:creationId xmlns:p14="http://schemas.microsoft.com/office/powerpoint/2010/main" val="1079666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4074991-0B55-F792-63B4-D86B3DC83947}"/>
              </a:ext>
            </a:extLst>
          </p:cNvPr>
          <p:cNvSpPr txBox="1"/>
          <p:nvPr/>
        </p:nvSpPr>
        <p:spPr>
          <a:xfrm>
            <a:off x="6864350" y="1777959"/>
            <a:ext cx="2209800" cy="369332"/>
          </a:xfrm>
          <a:prstGeom prst="rect">
            <a:avLst/>
          </a:prstGeom>
          <a:noFill/>
        </p:spPr>
        <p:txBody>
          <a:bodyPr wrap="square">
            <a:spAutoFit/>
          </a:bodyPr>
          <a:lstStyle>
            <a:defPPr>
              <a:defRPr lang="fr-FR"/>
            </a:defPPr>
            <a:lvl1pPr>
              <a:defRPr>
                <a:latin typeface="Segoe UI Semilight" panose="020B0402040204020203" pitchFamily="34" charset="0"/>
                <a:cs typeface="Segoe UI Semilight" panose="020B0402040204020203" pitchFamily="34" charset="0"/>
              </a:defRPr>
            </a:lvl1pPr>
          </a:lstStyle>
          <a:p>
            <a:r>
              <a:rPr lang="fr-FR" dirty="0">
                <a:latin typeface="Segoe UI Semibold" panose="020B0702040204020203" pitchFamily="34" charset="0"/>
                <a:cs typeface="Segoe UI Semibold" panose="020B0702040204020203" pitchFamily="34" charset="0"/>
              </a:rPr>
              <a:t>Scène 1 – Le salon</a:t>
            </a:r>
          </a:p>
        </p:txBody>
      </p:sp>
      <p:sp>
        <p:nvSpPr>
          <p:cNvPr id="9" name="ZoneTexte 8">
            <a:extLst>
              <a:ext uri="{FF2B5EF4-FFF2-40B4-BE49-F238E27FC236}">
                <a16:creationId xmlns:a16="http://schemas.microsoft.com/office/drawing/2014/main" id="{603E4574-2CD6-6BAA-AF12-DAB717032701}"/>
              </a:ext>
            </a:extLst>
          </p:cNvPr>
          <p:cNvSpPr txBox="1"/>
          <p:nvPr/>
        </p:nvSpPr>
        <p:spPr>
          <a:xfrm>
            <a:off x="6864350" y="2261591"/>
            <a:ext cx="5048250" cy="3046988"/>
          </a:xfrm>
          <a:prstGeom prst="rect">
            <a:avLst/>
          </a:prstGeom>
          <a:noFill/>
        </p:spPr>
        <p:txBody>
          <a:bodyPr wrap="square">
            <a:spAutoFit/>
          </a:bodyPr>
          <a:lstStyle>
            <a:defPPr>
              <a:defRPr lang="fr-FR"/>
            </a:defPPr>
            <a:lvl1pPr algn="just">
              <a:defRPr>
                <a:latin typeface="Segoe UI Semilight" panose="020B0402040204020203" pitchFamily="34" charset="0"/>
                <a:cs typeface="Segoe UI Semilight" panose="020B0402040204020203" pitchFamily="34" charset="0"/>
              </a:defRPr>
            </a:lvl1pPr>
          </a:lstStyle>
          <a:p>
            <a:r>
              <a:rPr lang="fr-FR" dirty="0"/>
              <a:t>Grand-mère Clotilde se tient face à la cheminée.</a:t>
            </a:r>
          </a:p>
          <a:p>
            <a:r>
              <a:rPr lang="fr-FR" dirty="0"/>
              <a:t>On entend Celia arriver en courant et elle se jette sur sa grand-mère pour lui faire un câlin.</a:t>
            </a:r>
          </a:p>
          <a:p>
            <a:r>
              <a:rPr lang="fr-FR" dirty="0"/>
              <a:t>Grand-mère Clotilde se relève, attrape une boite qui était posée sur la cheminée et la tend à Celia.</a:t>
            </a:r>
          </a:p>
          <a:p>
            <a:r>
              <a:rPr lang="fr-FR" dirty="0"/>
              <a:t>Celia veut lui poser des questions mais sa grand-mère lui fait signe de ne rien dire. Celia se retourne perplexe et repart.</a:t>
            </a:r>
          </a:p>
          <a:p>
            <a:r>
              <a:rPr lang="fr-FR" dirty="0"/>
              <a:t>Celia commence à monter les marches et se retourne vers sa grand-mère.</a:t>
            </a:r>
          </a:p>
          <a:p>
            <a:r>
              <a:rPr lang="fr-FR" dirty="0"/>
              <a:t>Sa grand-mère lui sourit et lui fait un clin d’œil.</a:t>
            </a:r>
          </a:p>
          <a:p>
            <a:r>
              <a:rPr lang="fr-FR" dirty="0"/>
              <a:t>Celia se retourne et regarde la boite.</a:t>
            </a:r>
          </a:p>
        </p:txBody>
      </p:sp>
      <p:sp>
        <p:nvSpPr>
          <p:cNvPr id="6" name="Titre 5">
            <a:extLst>
              <a:ext uri="{FF2B5EF4-FFF2-40B4-BE49-F238E27FC236}">
                <a16:creationId xmlns:a16="http://schemas.microsoft.com/office/drawing/2014/main" id="{DCA381A0-C93B-5B40-AC87-BDC4C0B6F6CA}"/>
              </a:ext>
            </a:extLst>
          </p:cNvPr>
          <p:cNvSpPr>
            <a:spLocks noGrp="1"/>
          </p:cNvSpPr>
          <p:nvPr>
            <p:ph type="title"/>
          </p:nvPr>
        </p:nvSpPr>
        <p:spPr>
          <a:xfrm>
            <a:off x="10312400" y="136525"/>
            <a:ext cx="1689100" cy="234950"/>
          </a:xfrm>
        </p:spPr>
        <p:txBody>
          <a:bodyPr/>
          <a:lstStyle/>
          <a:p>
            <a:r>
              <a:rPr lang="fr-FR" dirty="0" err="1"/>
              <a:t>Pré-production</a:t>
            </a:r>
            <a:endParaRPr lang="fr-FR" dirty="0"/>
          </a:p>
        </p:txBody>
      </p:sp>
      <p:sp>
        <p:nvSpPr>
          <p:cNvPr id="8" name="Espace réservé du texte 7">
            <a:extLst>
              <a:ext uri="{FF2B5EF4-FFF2-40B4-BE49-F238E27FC236}">
                <a16:creationId xmlns:a16="http://schemas.microsoft.com/office/drawing/2014/main" id="{0C7C4A3E-1344-A089-DCE6-36AE2F905B9D}"/>
              </a:ext>
            </a:extLst>
          </p:cNvPr>
          <p:cNvSpPr>
            <a:spLocks noGrp="1"/>
          </p:cNvSpPr>
          <p:nvPr>
            <p:ph type="body" sz="quarter" idx="12"/>
          </p:nvPr>
        </p:nvSpPr>
        <p:spPr>
          <a:xfrm>
            <a:off x="9540875" y="381000"/>
            <a:ext cx="2460625" cy="304800"/>
          </a:xfrm>
        </p:spPr>
        <p:txBody>
          <a:bodyPr vert="horz" lIns="91440" tIns="45720" rIns="91440" bIns="45720" rtlCol="0">
            <a:noAutofit/>
          </a:bodyPr>
          <a:lstStyle/>
          <a:p>
            <a:r>
              <a:rPr lang="fr-FR" sz="1800" b="0" kern="1400" dirty="0">
                <a:latin typeface="Master Of Break" pitchFamily="2" charset="0"/>
              </a:rPr>
              <a:t>Scénarisation</a:t>
            </a:r>
          </a:p>
        </p:txBody>
      </p:sp>
      <p:sp>
        <p:nvSpPr>
          <p:cNvPr id="13" name="Espace réservé du numéro de diapositive 12">
            <a:extLst>
              <a:ext uri="{FF2B5EF4-FFF2-40B4-BE49-F238E27FC236}">
                <a16:creationId xmlns:a16="http://schemas.microsoft.com/office/drawing/2014/main" id="{8DC22559-0534-CD4F-89C2-401714CB437D}"/>
              </a:ext>
            </a:extLst>
          </p:cNvPr>
          <p:cNvSpPr>
            <a:spLocks noGrp="1"/>
          </p:cNvSpPr>
          <p:nvPr>
            <p:ph type="sldNum" sz="quarter" idx="13"/>
          </p:nvPr>
        </p:nvSpPr>
        <p:spPr>
          <a:xfrm>
            <a:off x="6473371" y="6400800"/>
            <a:ext cx="5528129" cy="365125"/>
          </a:xfrm>
        </p:spPr>
        <p:txBody>
          <a:bodyPr/>
          <a:lstStyle/>
          <a:p>
            <a:fld id="{D350E82D-729B-46C3-834A-8DDD94776524}" type="slidenum">
              <a:rPr lang="fr-FR" smtClean="0"/>
              <a:pPr/>
              <a:t>10</a:t>
            </a:fld>
            <a:endParaRPr lang="fr-FR" dirty="0"/>
          </a:p>
        </p:txBody>
      </p:sp>
      <p:pic>
        <p:nvPicPr>
          <p:cNvPr id="10" name="Espace réservé pour une image  9" descr="Une image contenant meubles, chaussures, croquis, habits&#10;&#10;Le contenu généré par l’IA peut être incorrect.">
            <a:extLst>
              <a:ext uri="{FF2B5EF4-FFF2-40B4-BE49-F238E27FC236}">
                <a16:creationId xmlns:a16="http://schemas.microsoft.com/office/drawing/2014/main" id="{61D0B290-2DCA-3D20-54C2-2D1A99FE39BD}"/>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7918" r="25781"/>
          <a:stretch/>
        </p:blipFill>
        <p:spPr>
          <a:xfrm>
            <a:off x="0" y="0"/>
            <a:ext cx="6864350" cy="6857692"/>
          </a:xfrm>
        </p:spPr>
      </p:pic>
    </p:spTree>
    <p:extLst>
      <p:ext uri="{BB962C8B-B14F-4D97-AF65-F5344CB8AC3E}">
        <p14:creationId xmlns:p14="http://schemas.microsoft.com/office/powerpoint/2010/main" val="3293474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13B40471-ADFC-2529-500D-B81896CBBD95}"/>
              </a:ext>
            </a:extLst>
          </p:cNvPr>
          <p:cNvSpPr txBox="1"/>
          <p:nvPr/>
        </p:nvSpPr>
        <p:spPr>
          <a:xfrm>
            <a:off x="117475" y="1069852"/>
            <a:ext cx="2425698" cy="369332"/>
          </a:xfrm>
          <a:prstGeom prst="rect">
            <a:avLst/>
          </a:prstGeom>
          <a:noFill/>
        </p:spPr>
        <p:txBody>
          <a:bodyPr wrap="square">
            <a:spAutoFit/>
          </a:bodyPr>
          <a:lstStyle>
            <a:defPPr>
              <a:defRPr lang="fr-FR"/>
            </a:defPPr>
            <a:lvl1pPr>
              <a:defRPr>
                <a:latin typeface="Segoe UI Semibold" panose="020B0702040204020203" pitchFamily="34" charset="0"/>
                <a:cs typeface="Segoe UI Semibold" panose="020B0702040204020203" pitchFamily="34" charset="0"/>
              </a:defRPr>
            </a:lvl1pPr>
          </a:lstStyle>
          <a:p>
            <a:r>
              <a:rPr lang="fr-FR" dirty="0"/>
              <a:t>Scène 2 – La chambre</a:t>
            </a:r>
          </a:p>
        </p:txBody>
      </p:sp>
      <p:sp>
        <p:nvSpPr>
          <p:cNvPr id="11" name="ZoneTexte 10">
            <a:extLst>
              <a:ext uri="{FF2B5EF4-FFF2-40B4-BE49-F238E27FC236}">
                <a16:creationId xmlns:a16="http://schemas.microsoft.com/office/drawing/2014/main" id="{0FE6638F-AA42-C8FF-4DD6-E5EC09FB70D5}"/>
              </a:ext>
            </a:extLst>
          </p:cNvPr>
          <p:cNvSpPr txBox="1"/>
          <p:nvPr/>
        </p:nvSpPr>
        <p:spPr>
          <a:xfrm>
            <a:off x="117475" y="1439184"/>
            <a:ext cx="5978525" cy="4770537"/>
          </a:xfrm>
          <a:prstGeom prst="rect">
            <a:avLst/>
          </a:prstGeom>
          <a:noFill/>
        </p:spPr>
        <p:txBody>
          <a:bodyPr wrap="square">
            <a:spAutoFit/>
          </a:bodyPr>
          <a:lstStyle>
            <a:defPPr>
              <a:defRPr lang="fr-FR"/>
            </a:defPPr>
            <a:lvl1pPr algn="just">
              <a:defRPr>
                <a:latin typeface="Segoe UI Semilight" panose="020B0402040204020203" pitchFamily="34" charset="0"/>
                <a:cs typeface="Segoe UI Semilight" panose="020B0402040204020203" pitchFamily="34" charset="0"/>
              </a:defRPr>
            </a:lvl1pPr>
          </a:lstStyle>
          <a:p>
            <a:r>
              <a:rPr lang="fr-FR" sz="1600" dirty="0"/>
              <a:t>Celia pose la boite sur son bureau.</a:t>
            </a:r>
          </a:p>
          <a:p>
            <a:r>
              <a:rPr lang="fr-FR" sz="1600" dirty="0"/>
              <a:t>Le bruit réveille Alice à côté, Célia la regarde et regarde de nouveau la boite.</a:t>
            </a:r>
          </a:p>
          <a:p>
            <a:r>
              <a:rPr lang="fr-FR" sz="1600" dirty="0"/>
              <a:t>Elle ouvre la boîte, découvre le bracelet et le prend pour l’inspecter.</a:t>
            </a:r>
          </a:p>
          <a:p>
            <a:r>
              <a:rPr lang="fr-FR" sz="1600" dirty="0"/>
              <a:t>Alice s’approche de sa sœur, intriguée par le bracelet elle décide de le toucher.</a:t>
            </a:r>
          </a:p>
          <a:p>
            <a:r>
              <a:rPr lang="fr-FR" sz="1600" dirty="0"/>
              <a:t>Le bracelet s’illumine avec la magie et la lumière enveloppe les deux </a:t>
            </a:r>
            <a:r>
              <a:rPr lang="fr-FR" sz="1600" dirty="0" err="1"/>
              <a:t>soeurs</a:t>
            </a:r>
            <a:r>
              <a:rPr lang="fr-FR" sz="1600" dirty="0"/>
              <a:t>.</a:t>
            </a:r>
          </a:p>
          <a:p>
            <a:r>
              <a:rPr lang="fr-FR" sz="1600" dirty="0"/>
              <a:t>On aperçoit une vision de la grand-mère plus jeune qui découvre</a:t>
            </a:r>
          </a:p>
          <a:p>
            <a:r>
              <a:rPr lang="fr-FR" sz="1600" dirty="0"/>
              <a:t>ses pouvoirs. Plus elle grandit et plus ses pouvoirs sont puissants.</a:t>
            </a:r>
          </a:p>
          <a:p>
            <a:r>
              <a:rPr lang="fr-FR" sz="1600" dirty="0"/>
              <a:t>Après avoir atteint le summum de ses capacités, elle commence à </a:t>
            </a:r>
            <a:r>
              <a:rPr lang="fr-FR" sz="1600" dirty="0" err="1"/>
              <a:t>veillir</a:t>
            </a:r>
            <a:r>
              <a:rPr lang="fr-FR" sz="1600" dirty="0"/>
              <a:t> et sa magie s’</a:t>
            </a:r>
            <a:r>
              <a:rPr lang="fr-FR" sz="1600" dirty="0" err="1"/>
              <a:t>affablie</a:t>
            </a:r>
            <a:r>
              <a:rPr lang="fr-FR" sz="1600" dirty="0"/>
              <a:t>. Une fois très </a:t>
            </a:r>
            <a:r>
              <a:rPr lang="fr-FR" sz="1600" dirty="0" err="1"/>
              <a:t>agée</a:t>
            </a:r>
            <a:r>
              <a:rPr lang="fr-FR" sz="1600" dirty="0"/>
              <a:t>, elle enferme toute la magie qui lui reste dans son bracelet.</a:t>
            </a:r>
          </a:p>
          <a:p>
            <a:r>
              <a:rPr lang="fr-FR" sz="1600" dirty="0"/>
              <a:t>La vision est terminée, les filles lâchent le bracelet qui tombe par terre et s’éteint.</a:t>
            </a:r>
          </a:p>
          <a:p>
            <a:r>
              <a:rPr lang="fr-FR" sz="1600" dirty="0"/>
              <a:t>La magie s’imprègne dans les deux sœurs, qui se regardent surprises.</a:t>
            </a:r>
          </a:p>
          <a:p>
            <a:r>
              <a:rPr lang="fr-FR" sz="1600" dirty="0"/>
              <a:t>On distingue dans leurs pupilles un éclair de magie.</a:t>
            </a:r>
          </a:p>
        </p:txBody>
      </p:sp>
      <p:sp>
        <p:nvSpPr>
          <p:cNvPr id="5" name="Titre 4">
            <a:extLst>
              <a:ext uri="{FF2B5EF4-FFF2-40B4-BE49-F238E27FC236}">
                <a16:creationId xmlns:a16="http://schemas.microsoft.com/office/drawing/2014/main" id="{109409F3-F017-7BEF-58FE-38C73E0BB32F}"/>
              </a:ext>
            </a:extLst>
          </p:cNvPr>
          <p:cNvSpPr>
            <a:spLocks noGrp="1"/>
          </p:cNvSpPr>
          <p:nvPr>
            <p:ph type="title"/>
          </p:nvPr>
        </p:nvSpPr>
        <p:spPr/>
        <p:txBody>
          <a:bodyPr/>
          <a:lstStyle/>
          <a:p>
            <a:r>
              <a:rPr lang="fr-FR" dirty="0" err="1"/>
              <a:t>Pré-production</a:t>
            </a:r>
            <a:endParaRPr lang="fr-FR" dirty="0"/>
          </a:p>
        </p:txBody>
      </p:sp>
      <p:sp>
        <p:nvSpPr>
          <p:cNvPr id="8" name="Espace réservé du texte 7">
            <a:extLst>
              <a:ext uri="{FF2B5EF4-FFF2-40B4-BE49-F238E27FC236}">
                <a16:creationId xmlns:a16="http://schemas.microsoft.com/office/drawing/2014/main" id="{E00C5B82-F3A8-874F-63FB-0C15970F53A3}"/>
              </a:ext>
            </a:extLst>
          </p:cNvPr>
          <p:cNvSpPr>
            <a:spLocks noGrp="1"/>
          </p:cNvSpPr>
          <p:nvPr>
            <p:ph type="body" sz="quarter" idx="12"/>
          </p:nvPr>
        </p:nvSpPr>
        <p:spPr/>
        <p:txBody>
          <a:bodyPr vert="horz" lIns="91440" tIns="45720" rIns="91440" bIns="45720" rtlCol="0">
            <a:noAutofit/>
          </a:bodyPr>
          <a:lstStyle/>
          <a:p>
            <a:r>
              <a:rPr lang="fr-FR" sz="1800" b="0" kern="1400" dirty="0">
                <a:latin typeface="Master Of Break" pitchFamily="2" charset="0"/>
              </a:rPr>
              <a:t>Scénarisation</a:t>
            </a:r>
          </a:p>
        </p:txBody>
      </p:sp>
      <p:sp>
        <p:nvSpPr>
          <p:cNvPr id="9" name="Espace réservé du numéro de diapositive 8">
            <a:extLst>
              <a:ext uri="{FF2B5EF4-FFF2-40B4-BE49-F238E27FC236}">
                <a16:creationId xmlns:a16="http://schemas.microsoft.com/office/drawing/2014/main" id="{0E17FC4C-6AB1-AEC5-647B-F128FBF6618B}"/>
              </a:ext>
            </a:extLst>
          </p:cNvPr>
          <p:cNvSpPr>
            <a:spLocks noGrp="1"/>
          </p:cNvSpPr>
          <p:nvPr>
            <p:ph type="sldNum" sz="quarter" idx="13"/>
          </p:nvPr>
        </p:nvSpPr>
        <p:spPr>
          <a:xfrm>
            <a:off x="120649" y="6400738"/>
            <a:ext cx="6425293" cy="365125"/>
          </a:xfrm>
        </p:spPr>
        <p:txBody>
          <a:bodyPr/>
          <a:lstStyle/>
          <a:p>
            <a:pPr algn="ctr"/>
            <a:fld id="{D350E82D-729B-46C3-834A-8DDD94776524}" type="slidenum">
              <a:rPr lang="fr-FR" sz="1400" smtClean="0"/>
              <a:pPr algn="ctr"/>
              <a:t>11</a:t>
            </a:fld>
            <a:endParaRPr lang="fr-FR" sz="1400"/>
          </a:p>
        </p:txBody>
      </p:sp>
      <p:pic>
        <p:nvPicPr>
          <p:cNvPr id="7" name="Espace réservé pour une image  6" descr="Une image contenant croquis, habits, dessin, dessin humoristique&#10;&#10;Le contenu généré par l’IA peut être incorrect.">
            <a:extLst>
              <a:ext uri="{FF2B5EF4-FFF2-40B4-BE49-F238E27FC236}">
                <a16:creationId xmlns:a16="http://schemas.microsoft.com/office/drawing/2014/main" id="{E06D60B9-D93A-8FDF-32B6-DDB465A2872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5984" r="24016"/>
          <a:stretch/>
        </p:blipFill>
        <p:spPr>
          <a:xfrm flipH="1">
            <a:off x="6096000" y="9212"/>
            <a:ext cx="6096000" cy="6857692"/>
          </a:xfrm>
        </p:spPr>
      </p:pic>
    </p:spTree>
    <p:extLst>
      <p:ext uri="{BB962C8B-B14F-4D97-AF65-F5344CB8AC3E}">
        <p14:creationId xmlns:p14="http://schemas.microsoft.com/office/powerpoint/2010/main" val="1375937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C730D9E7-3B51-409E-5096-7F11D8FB85BE}"/>
              </a:ext>
            </a:extLst>
          </p:cNvPr>
          <p:cNvSpPr txBox="1"/>
          <p:nvPr/>
        </p:nvSpPr>
        <p:spPr>
          <a:xfrm>
            <a:off x="120650" y="777915"/>
            <a:ext cx="3517898" cy="369332"/>
          </a:xfrm>
          <a:prstGeom prst="rect">
            <a:avLst/>
          </a:prstGeom>
          <a:noFill/>
        </p:spPr>
        <p:txBody>
          <a:bodyPr wrap="square">
            <a:spAutoFit/>
          </a:bodyPr>
          <a:lstStyle/>
          <a:p>
            <a:r>
              <a:rPr lang="fr-FR" dirty="0">
                <a:latin typeface="Segoe UI Semilight" panose="020B0402040204020203" pitchFamily="34" charset="0"/>
                <a:cs typeface="Segoe UI Semilight" panose="020B0402040204020203" pitchFamily="34" charset="0"/>
              </a:rPr>
              <a:t>Références pour Celia et Alice</a:t>
            </a:r>
          </a:p>
        </p:txBody>
      </p:sp>
      <p:pic>
        <p:nvPicPr>
          <p:cNvPr id="31" name="Espace réservé pour une image  30" descr="Une image contenant habits, chaussures, garçon, Visage humain&#10;&#10;Le contenu généré par l’IA peut être incorrect.">
            <a:extLst>
              <a:ext uri="{FF2B5EF4-FFF2-40B4-BE49-F238E27FC236}">
                <a16:creationId xmlns:a16="http://schemas.microsoft.com/office/drawing/2014/main" id="{43A0DEE9-8465-5B79-BCDC-D2740AF6E5A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9647" t="129" r="4277" b="-129"/>
          <a:stretch/>
        </p:blipFill>
        <p:spPr>
          <a:xfrm>
            <a:off x="120650" y="2654300"/>
            <a:ext cx="4806950" cy="4095750"/>
          </a:xfrm>
        </p:spPr>
      </p:pic>
      <p:pic>
        <p:nvPicPr>
          <p:cNvPr id="33" name="Espace réservé pour une image  32" descr="Une image contenant jouet, dessin humoristique, figurine&#10;&#10;Le contenu généré par l’IA peut être incorrect.">
            <a:extLst>
              <a:ext uri="{FF2B5EF4-FFF2-40B4-BE49-F238E27FC236}">
                <a16:creationId xmlns:a16="http://schemas.microsoft.com/office/drawing/2014/main" id="{9F2FBD0A-58BA-0EBC-C850-D098CB4F51E8}"/>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5182" b="5182"/>
          <a:stretch/>
        </p:blipFill>
        <p:spPr>
          <a:xfrm>
            <a:off x="5067300" y="3571875"/>
            <a:ext cx="3891951" cy="3193988"/>
          </a:xfrm>
        </p:spPr>
      </p:pic>
      <p:sp>
        <p:nvSpPr>
          <p:cNvPr id="15" name="Titre 14">
            <a:extLst>
              <a:ext uri="{FF2B5EF4-FFF2-40B4-BE49-F238E27FC236}">
                <a16:creationId xmlns:a16="http://schemas.microsoft.com/office/drawing/2014/main" id="{0158744F-8E4F-048C-6249-BE0CCEEEC46D}"/>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18" name="Espace réservé du texte 17">
            <a:extLst>
              <a:ext uri="{FF2B5EF4-FFF2-40B4-BE49-F238E27FC236}">
                <a16:creationId xmlns:a16="http://schemas.microsoft.com/office/drawing/2014/main" id="{E3777513-2738-8229-37BB-48B0D09D029D}"/>
              </a:ext>
            </a:extLst>
          </p:cNvPr>
          <p:cNvSpPr>
            <a:spLocks noGrp="1"/>
          </p:cNvSpPr>
          <p:nvPr>
            <p:ph type="body" sz="quarter" idx="12"/>
          </p:nvPr>
        </p:nvSpPr>
        <p:spPr>
          <a:xfrm>
            <a:off x="120650" y="352425"/>
            <a:ext cx="2460625" cy="304800"/>
          </a:xfrm>
        </p:spPr>
        <p:txBody>
          <a:bodyPr vert="horz" lIns="91440" tIns="45720" rIns="91440" bIns="45720" rtlCol="0">
            <a:noAutofit/>
          </a:bodyPr>
          <a:lstStyle/>
          <a:p>
            <a:r>
              <a:rPr lang="fr-FR" sz="1800" b="0" kern="1400" dirty="0">
                <a:latin typeface="Master Of Break" pitchFamily="2" charset="0"/>
              </a:rPr>
              <a:t>Character  Design</a:t>
            </a:r>
          </a:p>
        </p:txBody>
      </p:sp>
      <p:pic>
        <p:nvPicPr>
          <p:cNvPr id="35" name="Espace réservé pour une image  34" descr="Une image contenant Visage humain, personne, fille, habits&#10;&#10;Le contenu généré par l’IA peut être incorrect.">
            <a:extLst>
              <a:ext uri="{FF2B5EF4-FFF2-40B4-BE49-F238E27FC236}">
                <a16:creationId xmlns:a16="http://schemas.microsoft.com/office/drawing/2014/main" id="{B3C38CA4-85EB-E327-0BE8-95AE28B478C2}"/>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7192" r="17192"/>
          <a:stretch/>
        </p:blipFill>
        <p:spPr>
          <a:xfrm>
            <a:off x="5067302" y="92136"/>
            <a:ext cx="3891950" cy="3336864"/>
          </a:xfrm>
        </p:spPr>
      </p:pic>
      <p:pic>
        <p:nvPicPr>
          <p:cNvPr id="37" name="Espace réservé pour une image  36" descr="Une image contenant jouet, poupée, dessin humoristique, fille&#10;&#10;Le contenu généré par l’IA peut être incorrect.">
            <a:extLst>
              <a:ext uri="{FF2B5EF4-FFF2-40B4-BE49-F238E27FC236}">
                <a16:creationId xmlns:a16="http://schemas.microsoft.com/office/drawing/2014/main" id="{D1269C44-836A-F763-8FCF-74FDBCE49891}"/>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t="7389" b="7389"/>
          <a:stretch/>
        </p:blipFill>
        <p:spPr>
          <a:xfrm>
            <a:off x="9105900" y="92136"/>
            <a:ext cx="2965450" cy="4003613"/>
          </a:xfrm>
        </p:spPr>
      </p:pic>
      <p:pic>
        <p:nvPicPr>
          <p:cNvPr id="39" name="Espace réservé pour une image  38" descr="Une image contenant poupée, jouet, Visage humain, Jouets de bébé&#10;&#10;Le contenu généré par l’IA peut être incorrect.">
            <a:extLst>
              <a:ext uri="{FF2B5EF4-FFF2-40B4-BE49-F238E27FC236}">
                <a16:creationId xmlns:a16="http://schemas.microsoft.com/office/drawing/2014/main" id="{1D5D6EBB-F616-B6A4-9DA6-F5B6C032338B}"/>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l="10009" r="10009"/>
          <a:stretch/>
        </p:blipFill>
        <p:spPr>
          <a:xfrm>
            <a:off x="9105900" y="4229100"/>
            <a:ext cx="2965450" cy="2536763"/>
          </a:xfrm>
        </p:spPr>
      </p:pic>
      <p:sp>
        <p:nvSpPr>
          <p:cNvPr id="22" name="Espace réservé du numéro de diapositive 21">
            <a:extLst>
              <a:ext uri="{FF2B5EF4-FFF2-40B4-BE49-F238E27FC236}">
                <a16:creationId xmlns:a16="http://schemas.microsoft.com/office/drawing/2014/main" id="{0F750285-B9C3-D900-C768-B2F4E972198C}"/>
              </a:ext>
            </a:extLst>
          </p:cNvPr>
          <p:cNvSpPr>
            <a:spLocks noGrp="1"/>
          </p:cNvSpPr>
          <p:nvPr>
            <p:ph type="sldNum" sz="quarter" idx="16"/>
          </p:nvPr>
        </p:nvSpPr>
        <p:spPr>
          <a:xfrm>
            <a:off x="11523216" y="6400738"/>
            <a:ext cx="668784" cy="365125"/>
          </a:xfrm>
        </p:spPr>
        <p:txBody>
          <a:bodyPr/>
          <a:lstStyle/>
          <a:p>
            <a:fld id="{D350E82D-729B-46C3-834A-8DDD94776524}" type="slidenum">
              <a:rPr lang="fr-FR" smtClean="0"/>
              <a:pPr/>
              <a:t>12</a:t>
            </a:fld>
            <a:endParaRPr lang="fr-FR"/>
          </a:p>
        </p:txBody>
      </p:sp>
      <p:sp>
        <p:nvSpPr>
          <p:cNvPr id="40" name="ZoneTexte 39">
            <a:extLst>
              <a:ext uri="{FF2B5EF4-FFF2-40B4-BE49-F238E27FC236}">
                <a16:creationId xmlns:a16="http://schemas.microsoft.com/office/drawing/2014/main" id="{7EA46E49-C67C-E760-4CB9-3EC091B43EA2}"/>
              </a:ext>
            </a:extLst>
          </p:cNvPr>
          <p:cNvSpPr txBox="1"/>
          <p:nvPr/>
        </p:nvSpPr>
        <p:spPr>
          <a:xfrm>
            <a:off x="297310" y="6320909"/>
            <a:ext cx="4584700" cy="369332"/>
          </a:xfrm>
          <a:prstGeom prst="rect">
            <a:avLst/>
          </a:prstGeom>
          <a:noFill/>
        </p:spPr>
        <p:txBody>
          <a:bodyPr wrap="square" rtlCol="0">
            <a:spAutoFit/>
          </a:bodyPr>
          <a:lstStyle/>
          <a:p>
            <a:r>
              <a:rPr lang="fr-FR" i="1" dirty="0">
                <a:solidFill>
                  <a:schemeClr val="bg1"/>
                </a:solidFill>
                <a:latin typeface="Segoe UI Semilight" panose="020B0402040204020203" pitchFamily="34" charset="0"/>
                <a:cs typeface="Segoe UI Semilight" panose="020B0402040204020203" pitchFamily="34" charset="0"/>
              </a:rPr>
              <a:t>Daphné et Agnès</a:t>
            </a:r>
          </a:p>
        </p:txBody>
      </p:sp>
      <p:sp>
        <p:nvSpPr>
          <p:cNvPr id="41" name="ZoneTexte 40">
            <a:extLst>
              <a:ext uri="{FF2B5EF4-FFF2-40B4-BE49-F238E27FC236}">
                <a16:creationId xmlns:a16="http://schemas.microsoft.com/office/drawing/2014/main" id="{4B4F904D-0A7D-18FD-D379-BE57BA169292}"/>
              </a:ext>
            </a:extLst>
          </p:cNvPr>
          <p:cNvSpPr txBox="1"/>
          <p:nvPr/>
        </p:nvSpPr>
        <p:spPr>
          <a:xfrm>
            <a:off x="5140625" y="2946440"/>
            <a:ext cx="3891951" cy="369332"/>
          </a:xfrm>
          <a:prstGeom prst="rect">
            <a:avLst/>
          </a:prstGeom>
          <a:noFill/>
        </p:spPr>
        <p:txBody>
          <a:bodyPr wrap="square" rtlCol="0">
            <a:spAutoFit/>
          </a:bodyPr>
          <a:lstStyle/>
          <a:p>
            <a:r>
              <a:rPr lang="fr-FR" i="1" dirty="0">
                <a:solidFill>
                  <a:schemeClr val="bg1"/>
                </a:solidFill>
                <a:latin typeface="Segoe UI Semilight" panose="020B0402040204020203" pitchFamily="34" charset="0"/>
                <a:cs typeface="Segoe UI Semilight" panose="020B0402040204020203" pitchFamily="34" charset="0"/>
              </a:rPr>
              <a:t>Vaiana et </a:t>
            </a:r>
            <a:r>
              <a:rPr lang="fr-FR" i="1" dirty="0" err="1">
                <a:solidFill>
                  <a:schemeClr val="bg1"/>
                </a:solidFill>
                <a:latin typeface="Segoe UI Semilight" panose="020B0402040204020203" pitchFamily="34" charset="0"/>
                <a:cs typeface="Segoe UI Semilight" panose="020B0402040204020203" pitchFamily="34" charset="0"/>
              </a:rPr>
              <a:t>Siméa</a:t>
            </a:r>
            <a:endParaRPr lang="fr-FR" i="1" dirty="0">
              <a:solidFill>
                <a:schemeClr val="bg1"/>
              </a:solidFill>
              <a:latin typeface="Segoe UI Semilight" panose="020B0402040204020203" pitchFamily="34" charset="0"/>
              <a:cs typeface="Segoe UI Semilight" panose="020B0402040204020203" pitchFamily="34" charset="0"/>
            </a:endParaRPr>
          </a:p>
        </p:txBody>
      </p:sp>
      <p:sp>
        <p:nvSpPr>
          <p:cNvPr id="42" name="ZoneTexte 41">
            <a:extLst>
              <a:ext uri="{FF2B5EF4-FFF2-40B4-BE49-F238E27FC236}">
                <a16:creationId xmlns:a16="http://schemas.microsoft.com/office/drawing/2014/main" id="{164707E9-4B39-3A5D-0645-C17A11A25D0F}"/>
              </a:ext>
            </a:extLst>
          </p:cNvPr>
          <p:cNvSpPr txBox="1"/>
          <p:nvPr/>
        </p:nvSpPr>
        <p:spPr>
          <a:xfrm>
            <a:off x="5238750" y="6375440"/>
            <a:ext cx="2085974" cy="369332"/>
          </a:xfrm>
          <a:prstGeom prst="rect">
            <a:avLst/>
          </a:prstGeom>
          <a:noFill/>
        </p:spPr>
        <p:txBody>
          <a:bodyPr wrap="square" rtlCol="0">
            <a:spAutoFit/>
          </a:bodyPr>
          <a:lstStyle/>
          <a:p>
            <a:r>
              <a:rPr lang="fr-FR" i="1" dirty="0">
                <a:solidFill>
                  <a:schemeClr val="bg1"/>
                </a:solidFill>
                <a:latin typeface="Segoe UI Semilight" panose="020B0402040204020203" pitchFamily="34" charset="0"/>
                <a:cs typeface="Segoe UI Semilight" panose="020B0402040204020203" pitchFamily="34" charset="0"/>
              </a:rPr>
              <a:t>Elsa et Anna</a:t>
            </a:r>
          </a:p>
        </p:txBody>
      </p:sp>
      <p:sp>
        <p:nvSpPr>
          <p:cNvPr id="43" name="ZoneTexte 42">
            <a:extLst>
              <a:ext uri="{FF2B5EF4-FFF2-40B4-BE49-F238E27FC236}">
                <a16:creationId xmlns:a16="http://schemas.microsoft.com/office/drawing/2014/main" id="{3DBEC316-AA4F-A56F-0FCE-C519F1873ABD}"/>
              </a:ext>
            </a:extLst>
          </p:cNvPr>
          <p:cNvSpPr txBox="1"/>
          <p:nvPr/>
        </p:nvSpPr>
        <p:spPr>
          <a:xfrm>
            <a:off x="9251953" y="3608427"/>
            <a:ext cx="2724148" cy="369332"/>
          </a:xfrm>
          <a:prstGeom prst="rect">
            <a:avLst/>
          </a:prstGeom>
          <a:noFill/>
        </p:spPr>
        <p:txBody>
          <a:bodyPr wrap="square" rtlCol="0">
            <a:spAutoFit/>
          </a:bodyPr>
          <a:lstStyle/>
          <a:p>
            <a:r>
              <a:rPr lang="fr-FR" i="1" dirty="0">
                <a:solidFill>
                  <a:schemeClr val="bg1"/>
                </a:solidFill>
                <a:latin typeface="Segoe UI Semilight" panose="020B0402040204020203" pitchFamily="34" charset="0"/>
                <a:cs typeface="Segoe UI Semilight" panose="020B0402040204020203" pitchFamily="34" charset="0"/>
              </a:rPr>
              <a:t>Mirabelle</a:t>
            </a:r>
          </a:p>
        </p:txBody>
      </p:sp>
      <p:sp>
        <p:nvSpPr>
          <p:cNvPr id="44" name="ZoneTexte 43">
            <a:extLst>
              <a:ext uri="{FF2B5EF4-FFF2-40B4-BE49-F238E27FC236}">
                <a16:creationId xmlns:a16="http://schemas.microsoft.com/office/drawing/2014/main" id="{7189637A-DC8D-F1DF-D732-3B94C4594EA3}"/>
              </a:ext>
            </a:extLst>
          </p:cNvPr>
          <p:cNvSpPr txBox="1"/>
          <p:nvPr/>
        </p:nvSpPr>
        <p:spPr>
          <a:xfrm>
            <a:off x="9137649" y="6375440"/>
            <a:ext cx="2838451" cy="369332"/>
          </a:xfrm>
          <a:prstGeom prst="rect">
            <a:avLst/>
          </a:prstGeom>
          <a:noFill/>
        </p:spPr>
        <p:txBody>
          <a:bodyPr wrap="square" rtlCol="0">
            <a:spAutoFit/>
          </a:bodyPr>
          <a:lstStyle/>
          <a:p>
            <a:r>
              <a:rPr lang="fr-FR" i="1" dirty="0">
                <a:solidFill>
                  <a:schemeClr val="bg1"/>
                </a:solidFill>
                <a:latin typeface="Segoe UI Semilight" panose="020B0402040204020203" pitchFamily="34" charset="0"/>
                <a:cs typeface="Segoe UI Semilight" panose="020B0402040204020203" pitchFamily="34" charset="0"/>
              </a:rPr>
              <a:t>Vaiana</a:t>
            </a:r>
          </a:p>
        </p:txBody>
      </p:sp>
    </p:spTree>
    <p:extLst>
      <p:ext uri="{BB962C8B-B14F-4D97-AF65-F5344CB8AC3E}">
        <p14:creationId xmlns:p14="http://schemas.microsoft.com/office/powerpoint/2010/main" val="536861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8B3C7-094A-F179-083F-9139AFA1E97F}"/>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DD7E5AB2-9286-4B0B-DF3C-4CF6939C9404}"/>
              </a:ext>
            </a:extLst>
          </p:cNvPr>
          <p:cNvSpPr txBox="1"/>
          <p:nvPr/>
        </p:nvSpPr>
        <p:spPr>
          <a:xfrm>
            <a:off x="266702" y="829012"/>
            <a:ext cx="3898900" cy="369332"/>
          </a:xfrm>
          <a:prstGeom prst="rect">
            <a:avLst/>
          </a:prstGeom>
          <a:noFill/>
        </p:spPr>
        <p:txBody>
          <a:bodyPr wrap="square">
            <a:spAutoFit/>
          </a:bodyPr>
          <a:lstStyle>
            <a:defPPr>
              <a:defRPr lang="fr-FR"/>
            </a:defPPr>
            <a:lvl1pPr>
              <a:defRPr>
                <a:latin typeface="Segoe UI Semilight" panose="020B0402040204020203" pitchFamily="34" charset="0"/>
                <a:cs typeface="Segoe UI Semilight" panose="020B0402040204020203" pitchFamily="34" charset="0"/>
              </a:defRPr>
            </a:lvl1pPr>
          </a:lstStyle>
          <a:p>
            <a:r>
              <a:rPr lang="fr-FR" dirty="0"/>
              <a:t>Références pour Mamie Clotilde</a:t>
            </a:r>
          </a:p>
        </p:txBody>
      </p:sp>
      <p:sp>
        <p:nvSpPr>
          <p:cNvPr id="3" name="Titre 2">
            <a:extLst>
              <a:ext uri="{FF2B5EF4-FFF2-40B4-BE49-F238E27FC236}">
                <a16:creationId xmlns:a16="http://schemas.microsoft.com/office/drawing/2014/main" id="{BBFB3003-B6BA-4032-FDDE-D241AB1E1F40}"/>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7" name="Espace réservé du texte 6">
            <a:extLst>
              <a:ext uri="{FF2B5EF4-FFF2-40B4-BE49-F238E27FC236}">
                <a16:creationId xmlns:a16="http://schemas.microsoft.com/office/drawing/2014/main" id="{7C6048FE-5152-02F1-8C33-29A92CFDC699}"/>
              </a:ext>
            </a:extLst>
          </p:cNvPr>
          <p:cNvSpPr>
            <a:spLocks noGrp="1"/>
          </p:cNvSpPr>
          <p:nvPr>
            <p:ph type="body" sz="quarter" idx="12"/>
          </p:nvPr>
        </p:nvSpPr>
        <p:spPr>
          <a:xfrm>
            <a:off x="120650" y="352425"/>
            <a:ext cx="2460625" cy="304800"/>
          </a:xfrm>
        </p:spPr>
        <p:txBody>
          <a:bodyPr vert="horz" lIns="91440" tIns="45720" rIns="91440" bIns="45720" rtlCol="0">
            <a:noAutofit/>
          </a:bodyPr>
          <a:lstStyle/>
          <a:p>
            <a:r>
              <a:rPr lang="fr-FR" sz="1800" b="0" kern="1400" dirty="0">
                <a:latin typeface="Master Of Break" pitchFamily="2" charset="0"/>
              </a:rPr>
              <a:t>Character  Design</a:t>
            </a:r>
          </a:p>
        </p:txBody>
      </p:sp>
      <p:pic>
        <p:nvPicPr>
          <p:cNvPr id="16" name="Espace réservé pour une image  15" descr="Une image contenant croquis, Dessin au trait, illustration, Dessin de mode&#10;&#10;Le contenu généré par l’IA peut être incorrect.">
            <a:extLst>
              <a:ext uri="{FF2B5EF4-FFF2-40B4-BE49-F238E27FC236}">
                <a16:creationId xmlns:a16="http://schemas.microsoft.com/office/drawing/2014/main" id="{014BAA38-77E6-D6B0-B5AC-D1B79B565917}"/>
              </a:ext>
            </a:extLst>
          </p:cNvPr>
          <p:cNvPicPr>
            <a:picLocks noGrp="1" noChangeAspect="1"/>
          </p:cNvPicPr>
          <p:nvPr>
            <p:ph type="pic" sz="quarter" idx="15"/>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t="44" b="9014"/>
          <a:stretch/>
        </p:blipFill>
        <p:spPr>
          <a:xfrm>
            <a:off x="9105900" y="92075"/>
            <a:ext cx="2965450" cy="6635750"/>
          </a:xfrm>
        </p:spPr>
      </p:pic>
      <p:sp>
        <p:nvSpPr>
          <p:cNvPr id="19" name="Espace réservé du numéro de diapositive 18">
            <a:extLst>
              <a:ext uri="{FF2B5EF4-FFF2-40B4-BE49-F238E27FC236}">
                <a16:creationId xmlns:a16="http://schemas.microsoft.com/office/drawing/2014/main" id="{D8DA3578-7F1B-2E6E-D191-ED9CBEFE61AD}"/>
              </a:ext>
            </a:extLst>
          </p:cNvPr>
          <p:cNvSpPr>
            <a:spLocks noGrp="1"/>
          </p:cNvSpPr>
          <p:nvPr>
            <p:ph type="sldNum" sz="quarter" idx="16"/>
          </p:nvPr>
        </p:nvSpPr>
        <p:spPr>
          <a:xfrm>
            <a:off x="11549214" y="6400738"/>
            <a:ext cx="668784" cy="365125"/>
          </a:xfrm>
        </p:spPr>
        <p:txBody>
          <a:bodyPr/>
          <a:lstStyle/>
          <a:p>
            <a:fld id="{D350E82D-729B-46C3-834A-8DDD94776524}" type="slidenum">
              <a:rPr lang="fr-FR" smtClean="0"/>
              <a:pPr/>
              <a:t>13</a:t>
            </a:fld>
            <a:endParaRPr lang="fr-FR"/>
          </a:p>
        </p:txBody>
      </p:sp>
      <p:pic>
        <p:nvPicPr>
          <p:cNvPr id="12" name="Espace réservé pour une image  11" descr="Une image contenant Visage humain, habits, personne, portrait&#10;&#10;Le contenu généré par l’IA peut être incorrect.">
            <a:extLst>
              <a:ext uri="{FF2B5EF4-FFF2-40B4-BE49-F238E27FC236}">
                <a16:creationId xmlns:a16="http://schemas.microsoft.com/office/drawing/2014/main" id="{A773DC50-D74B-23C0-A3C2-339B984B1395}"/>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22" t="995" r="-222" b="23855"/>
          <a:stretch/>
        </p:blipFill>
        <p:spPr>
          <a:xfrm>
            <a:off x="5067300" y="3571875"/>
            <a:ext cx="3892550" cy="3194050"/>
          </a:xfrm>
        </p:spPr>
      </p:pic>
      <p:pic>
        <p:nvPicPr>
          <p:cNvPr id="14" name="Espace réservé pour une image  13" descr="Une image contenant habits, personne, Visage humain, robe&#10;&#10;Le contenu généré par l’IA peut être incorrect.">
            <a:extLst>
              <a:ext uri="{FF2B5EF4-FFF2-40B4-BE49-F238E27FC236}">
                <a16:creationId xmlns:a16="http://schemas.microsoft.com/office/drawing/2014/main" id="{B725EC49-8B4D-3D26-A3DA-1A800DE5E5EA}"/>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163" t="-120" r="163" b="37116"/>
          <a:stretch/>
        </p:blipFill>
        <p:spPr>
          <a:xfrm>
            <a:off x="5067300" y="92075"/>
            <a:ext cx="3892550" cy="3336925"/>
          </a:xfrm>
        </p:spPr>
      </p:pic>
      <p:sp>
        <p:nvSpPr>
          <p:cNvPr id="40" name="ZoneTexte 39">
            <a:extLst>
              <a:ext uri="{FF2B5EF4-FFF2-40B4-BE49-F238E27FC236}">
                <a16:creationId xmlns:a16="http://schemas.microsoft.com/office/drawing/2014/main" id="{CCE0FEC5-7499-C77F-CF26-EE66C9AF1B2D}"/>
              </a:ext>
            </a:extLst>
          </p:cNvPr>
          <p:cNvSpPr txBox="1"/>
          <p:nvPr/>
        </p:nvSpPr>
        <p:spPr>
          <a:xfrm>
            <a:off x="297310" y="6320909"/>
            <a:ext cx="4584700" cy="369332"/>
          </a:xfrm>
          <a:prstGeom prst="rect">
            <a:avLst/>
          </a:prstGeom>
          <a:noFill/>
        </p:spPr>
        <p:txBody>
          <a:bodyPr wrap="square" rtlCol="0">
            <a:spAutoFit/>
          </a:bodyPr>
          <a:lstStyle/>
          <a:p>
            <a:r>
              <a:rPr lang="fr-FR" i="1" dirty="0" err="1">
                <a:solidFill>
                  <a:schemeClr val="bg1"/>
                </a:solidFill>
                <a:latin typeface="Segoe UI Semilight" panose="020B0402040204020203" pitchFamily="34" charset="0"/>
                <a:cs typeface="Segoe UI Semilight" panose="020B0402040204020203" pitchFamily="34" charset="0"/>
              </a:rPr>
              <a:t>Mamie-France</a:t>
            </a:r>
            <a:endParaRPr lang="fr-FR" i="1" dirty="0">
              <a:solidFill>
                <a:schemeClr val="bg1"/>
              </a:solidFill>
              <a:latin typeface="Segoe UI Semilight" panose="020B0402040204020203" pitchFamily="34" charset="0"/>
              <a:cs typeface="Segoe UI Semilight" panose="020B0402040204020203" pitchFamily="34" charset="0"/>
            </a:endParaRPr>
          </a:p>
        </p:txBody>
      </p:sp>
      <p:sp>
        <p:nvSpPr>
          <p:cNvPr id="41" name="ZoneTexte 40">
            <a:extLst>
              <a:ext uri="{FF2B5EF4-FFF2-40B4-BE49-F238E27FC236}">
                <a16:creationId xmlns:a16="http://schemas.microsoft.com/office/drawing/2014/main" id="{A5C191E8-3E10-9383-8F8D-012C0584C49C}"/>
              </a:ext>
            </a:extLst>
          </p:cNvPr>
          <p:cNvSpPr txBox="1"/>
          <p:nvPr/>
        </p:nvSpPr>
        <p:spPr>
          <a:xfrm>
            <a:off x="5121275" y="2946440"/>
            <a:ext cx="4584700" cy="369332"/>
          </a:xfrm>
          <a:prstGeom prst="rect">
            <a:avLst/>
          </a:prstGeom>
          <a:noFill/>
        </p:spPr>
        <p:txBody>
          <a:bodyPr wrap="square" rtlCol="0">
            <a:spAutoFit/>
          </a:bodyPr>
          <a:lstStyle/>
          <a:p>
            <a:r>
              <a:rPr lang="fr-FR" i="1" dirty="0">
                <a:solidFill>
                  <a:schemeClr val="bg1"/>
                </a:solidFill>
                <a:latin typeface="Segoe UI Semilight" panose="020B0402040204020203" pitchFamily="34" charset="0"/>
                <a:cs typeface="Segoe UI Semilight" panose="020B0402040204020203" pitchFamily="34" charset="0"/>
              </a:rPr>
              <a:t>Elena Rivera</a:t>
            </a:r>
          </a:p>
        </p:txBody>
      </p:sp>
      <p:pic>
        <p:nvPicPr>
          <p:cNvPr id="75" name="Espace réservé pour une image  74" descr="Une image contenant sapin, Visage humain, habits, personne&#10;&#10;Le contenu généré par l’IA peut être incorrect.">
            <a:extLst>
              <a:ext uri="{FF2B5EF4-FFF2-40B4-BE49-F238E27FC236}">
                <a16:creationId xmlns:a16="http://schemas.microsoft.com/office/drawing/2014/main" id="{CE7E0033-DD42-646A-A587-7F587113951F}"/>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t="23651" b="27377"/>
          <a:stretch/>
        </p:blipFill>
        <p:spPr>
          <a:xfrm>
            <a:off x="120650" y="2654301"/>
            <a:ext cx="4806950" cy="4095751"/>
          </a:xfrm>
        </p:spPr>
      </p:pic>
      <p:sp>
        <p:nvSpPr>
          <p:cNvPr id="76" name="ZoneTexte 75">
            <a:extLst>
              <a:ext uri="{FF2B5EF4-FFF2-40B4-BE49-F238E27FC236}">
                <a16:creationId xmlns:a16="http://schemas.microsoft.com/office/drawing/2014/main" id="{38A56EED-3729-9548-4431-C5096F1A37ED}"/>
              </a:ext>
            </a:extLst>
          </p:cNvPr>
          <p:cNvSpPr txBox="1"/>
          <p:nvPr/>
        </p:nvSpPr>
        <p:spPr>
          <a:xfrm>
            <a:off x="5224463" y="6380720"/>
            <a:ext cx="4584700" cy="369332"/>
          </a:xfrm>
          <a:prstGeom prst="rect">
            <a:avLst/>
          </a:prstGeom>
          <a:noFill/>
        </p:spPr>
        <p:txBody>
          <a:bodyPr wrap="square" rtlCol="0">
            <a:spAutoFit/>
          </a:bodyPr>
          <a:lstStyle/>
          <a:p>
            <a:r>
              <a:rPr lang="fr-FR" i="1" dirty="0" err="1">
                <a:solidFill>
                  <a:schemeClr val="bg1"/>
                </a:solidFill>
                <a:latin typeface="Segoe UI Semilight" panose="020B0402040204020203" pitchFamily="34" charset="0"/>
                <a:cs typeface="Segoe UI Semilight" panose="020B0402040204020203" pitchFamily="34" charset="0"/>
              </a:rPr>
              <a:t>Abuela</a:t>
            </a:r>
            <a:r>
              <a:rPr lang="fr-FR" i="1" dirty="0">
                <a:solidFill>
                  <a:schemeClr val="bg1"/>
                </a:solidFill>
                <a:latin typeface="Segoe UI Semilight" panose="020B0402040204020203" pitchFamily="34" charset="0"/>
                <a:cs typeface="Segoe UI Semilight" panose="020B0402040204020203" pitchFamily="34" charset="0"/>
              </a:rPr>
              <a:t> Madrigal</a:t>
            </a:r>
          </a:p>
        </p:txBody>
      </p:sp>
      <p:sp>
        <p:nvSpPr>
          <p:cNvPr id="77" name="ZoneTexte 76">
            <a:extLst>
              <a:ext uri="{FF2B5EF4-FFF2-40B4-BE49-F238E27FC236}">
                <a16:creationId xmlns:a16="http://schemas.microsoft.com/office/drawing/2014/main" id="{3FD1C578-4358-DA81-FF3C-D121251C96F6}"/>
              </a:ext>
            </a:extLst>
          </p:cNvPr>
          <p:cNvSpPr txBox="1"/>
          <p:nvPr/>
        </p:nvSpPr>
        <p:spPr>
          <a:xfrm>
            <a:off x="9117013" y="6267492"/>
            <a:ext cx="2432050" cy="369332"/>
          </a:xfrm>
          <a:prstGeom prst="rect">
            <a:avLst/>
          </a:prstGeom>
          <a:noFill/>
        </p:spPr>
        <p:txBody>
          <a:bodyPr wrap="square" rtlCol="0">
            <a:spAutoFit/>
          </a:bodyPr>
          <a:lstStyle/>
          <a:p>
            <a:r>
              <a:rPr lang="fr-FR" i="1" dirty="0">
                <a:latin typeface="Segoe UI Semilight" panose="020B0402040204020203" pitchFamily="34" charset="0"/>
                <a:cs typeface="Segoe UI Semilight" panose="020B0402040204020203" pitchFamily="34" charset="0"/>
              </a:rPr>
              <a:t>Grand-mère Tala</a:t>
            </a:r>
          </a:p>
        </p:txBody>
      </p:sp>
    </p:spTree>
    <p:extLst>
      <p:ext uri="{BB962C8B-B14F-4D97-AF65-F5344CB8AC3E}">
        <p14:creationId xmlns:p14="http://schemas.microsoft.com/office/powerpoint/2010/main" val="3245017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B83C270-EF53-A7F7-DB46-B8877F623003}"/>
              </a:ext>
            </a:extLst>
          </p:cNvPr>
          <p:cNvSpPr txBox="1"/>
          <p:nvPr/>
        </p:nvSpPr>
        <p:spPr>
          <a:xfrm>
            <a:off x="266702" y="867112"/>
            <a:ext cx="1543048" cy="369332"/>
          </a:xfrm>
          <a:prstGeom prst="rect">
            <a:avLst/>
          </a:prstGeom>
          <a:noFill/>
        </p:spPr>
        <p:txBody>
          <a:bodyPr wrap="square">
            <a:spAutoFit/>
          </a:bodyPr>
          <a:lstStyle>
            <a:defPPr>
              <a:defRPr lang="fr-FR"/>
            </a:defPPr>
            <a:lvl1pPr>
              <a:defRPr>
                <a:latin typeface="Segoe UI Semibold" panose="020B0702040204020203" pitchFamily="34" charset="0"/>
                <a:cs typeface="Segoe UI Semibold" panose="020B0702040204020203" pitchFamily="34" charset="0"/>
              </a:defRPr>
            </a:lvl1pPr>
          </a:lstStyle>
          <a:p>
            <a:r>
              <a:rPr lang="fr-FR" dirty="0"/>
              <a:t>Celia</a:t>
            </a:r>
          </a:p>
        </p:txBody>
      </p:sp>
      <p:sp>
        <p:nvSpPr>
          <p:cNvPr id="8" name="Espace réservé du texte 7">
            <a:extLst>
              <a:ext uri="{FF2B5EF4-FFF2-40B4-BE49-F238E27FC236}">
                <a16:creationId xmlns:a16="http://schemas.microsoft.com/office/drawing/2014/main" id="{37898978-CBCA-D468-296A-8453339FF53C}"/>
              </a:ext>
            </a:extLst>
          </p:cNvPr>
          <p:cNvSpPr>
            <a:spLocks noGrp="1"/>
          </p:cNvSpPr>
          <p:nvPr>
            <p:ph type="body" sz="quarter" idx="12"/>
          </p:nvPr>
        </p:nvSpPr>
        <p:spPr>
          <a:xfrm>
            <a:off x="120650" y="352425"/>
            <a:ext cx="2460625" cy="304800"/>
          </a:xfrm>
        </p:spPr>
        <p:txBody>
          <a:bodyPr vert="horz" lIns="91440" tIns="45720" rIns="91440" bIns="45720" rtlCol="0">
            <a:noAutofit/>
          </a:bodyPr>
          <a:lstStyle/>
          <a:p>
            <a:r>
              <a:rPr lang="fr-FR" sz="1800" b="0" kern="1400" dirty="0">
                <a:latin typeface="Master Of Break" pitchFamily="2" charset="0"/>
              </a:rPr>
              <a:t>Character  Design</a:t>
            </a:r>
          </a:p>
        </p:txBody>
      </p:sp>
      <p:sp>
        <p:nvSpPr>
          <p:cNvPr id="9" name="Espace réservé du numéro de diapositive 8">
            <a:extLst>
              <a:ext uri="{FF2B5EF4-FFF2-40B4-BE49-F238E27FC236}">
                <a16:creationId xmlns:a16="http://schemas.microsoft.com/office/drawing/2014/main" id="{22E0ED35-36A0-59BE-47EA-5BE8243E8355}"/>
              </a:ext>
            </a:extLst>
          </p:cNvPr>
          <p:cNvSpPr>
            <a:spLocks noGrp="1"/>
          </p:cNvSpPr>
          <p:nvPr>
            <p:ph type="sldNum" sz="quarter" idx="13"/>
          </p:nvPr>
        </p:nvSpPr>
        <p:spPr>
          <a:xfrm>
            <a:off x="120650" y="6400738"/>
            <a:ext cx="4286250" cy="365125"/>
          </a:xfrm>
        </p:spPr>
        <p:txBody>
          <a:bodyPr/>
          <a:lstStyle/>
          <a:p>
            <a:pPr algn="ctr"/>
            <a:fld id="{D350E82D-729B-46C3-834A-8DDD94776524}" type="slidenum">
              <a:rPr lang="fr-FR" smtClean="0"/>
              <a:pPr algn="ctr"/>
              <a:t>14</a:t>
            </a:fld>
            <a:endParaRPr lang="fr-FR" dirty="0"/>
          </a:p>
        </p:txBody>
      </p:sp>
      <p:sp>
        <p:nvSpPr>
          <p:cNvPr id="6" name="Titre 5">
            <a:extLst>
              <a:ext uri="{FF2B5EF4-FFF2-40B4-BE49-F238E27FC236}">
                <a16:creationId xmlns:a16="http://schemas.microsoft.com/office/drawing/2014/main" id="{7111B1BB-6D05-C932-E47F-E1B0838C56A0}"/>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2" name="ZoneTexte 1">
            <a:extLst>
              <a:ext uri="{FF2B5EF4-FFF2-40B4-BE49-F238E27FC236}">
                <a16:creationId xmlns:a16="http://schemas.microsoft.com/office/drawing/2014/main" id="{FE1CC762-FAA4-C0EB-BE17-DD7DEA986251}"/>
              </a:ext>
            </a:extLst>
          </p:cNvPr>
          <p:cNvSpPr txBox="1"/>
          <p:nvPr/>
        </p:nvSpPr>
        <p:spPr>
          <a:xfrm>
            <a:off x="266702" y="1236444"/>
            <a:ext cx="1409698" cy="338554"/>
          </a:xfrm>
          <a:prstGeom prst="rect">
            <a:avLst/>
          </a:prstGeom>
          <a:noFill/>
        </p:spPr>
        <p:txBody>
          <a:bodyPr wrap="square">
            <a:spAutoFit/>
          </a:bodyPr>
          <a:lstStyle>
            <a:defPPr>
              <a:defRPr lang="fr-FR"/>
            </a:defPPr>
            <a:lvl1pPr algn="just">
              <a:defRPr sz="1600">
                <a:latin typeface="Segoe UI Semilight" panose="020B0402040204020203" pitchFamily="34" charset="0"/>
                <a:cs typeface="Segoe UI Semilight" panose="020B0402040204020203" pitchFamily="34" charset="0"/>
              </a:defRPr>
            </a:lvl1pPr>
          </a:lstStyle>
          <a:p>
            <a:r>
              <a:rPr lang="fr-FR" dirty="0"/>
              <a:t>10 ans, 1m40</a:t>
            </a:r>
          </a:p>
        </p:txBody>
      </p:sp>
      <p:pic>
        <p:nvPicPr>
          <p:cNvPr id="15" name="Espace réservé pour une image  14" descr="Une image contenant croquis, dessin, illustration, garçon&#10;&#10;Le contenu généré par l’IA peut être incorrect.">
            <a:extLst>
              <a:ext uri="{FF2B5EF4-FFF2-40B4-BE49-F238E27FC236}">
                <a16:creationId xmlns:a16="http://schemas.microsoft.com/office/drawing/2014/main" id="{767B8370-1763-EBB0-AF1C-0285605F192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9376" r="6875"/>
          <a:stretch/>
        </p:blipFill>
        <p:spPr>
          <a:xfrm flipH="1">
            <a:off x="1981200" y="308"/>
            <a:ext cx="10210800" cy="6857692"/>
          </a:xfrm>
        </p:spPr>
      </p:pic>
    </p:spTree>
    <p:extLst>
      <p:ext uri="{BB962C8B-B14F-4D97-AF65-F5344CB8AC3E}">
        <p14:creationId xmlns:p14="http://schemas.microsoft.com/office/powerpoint/2010/main" val="3081123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567AF-AC6B-878D-5817-0CFC8E5FDD63}"/>
            </a:ext>
          </a:extLst>
        </p:cNvPr>
        <p:cNvGrpSpPr/>
        <p:nvPr/>
      </p:nvGrpSpPr>
      <p:grpSpPr>
        <a:xfrm>
          <a:off x="0" y="0"/>
          <a:ext cx="0" cy="0"/>
          <a:chOff x="0" y="0"/>
          <a:chExt cx="0" cy="0"/>
        </a:xfrm>
      </p:grpSpPr>
      <p:sp>
        <p:nvSpPr>
          <p:cNvPr id="9" name="Titre 8">
            <a:extLst>
              <a:ext uri="{FF2B5EF4-FFF2-40B4-BE49-F238E27FC236}">
                <a16:creationId xmlns:a16="http://schemas.microsoft.com/office/drawing/2014/main" id="{C94192D1-8DD0-D8D0-123F-125D8726C000}"/>
              </a:ext>
            </a:extLst>
          </p:cNvPr>
          <p:cNvSpPr>
            <a:spLocks noGrp="1"/>
          </p:cNvSpPr>
          <p:nvPr>
            <p:ph type="title"/>
          </p:nvPr>
        </p:nvSpPr>
        <p:spPr/>
        <p:txBody>
          <a:bodyPr/>
          <a:lstStyle/>
          <a:p>
            <a:r>
              <a:rPr lang="fr-FR" dirty="0" err="1"/>
              <a:t>Pré-production</a:t>
            </a:r>
            <a:endParaRPr lang="fr-FR" dirty="0"/>
          </a:p>
        </p:txBody>
      </p:sp>
      <p:sp>
        <p:nvSpPr>
          <p:cNvPr id="11" name="Espace réservé du texte 10">
            <a:extLst>
              <a:ext uri="{FF2B5EF4-FFF2-40B4-BE49-F238E27FC236}">
                <a16:creationId xmlns:a16="http://schemas.microsoft.com/office/drawing/2014/main" id="{6F447CB3-F7D0-5BBF-01E3-E96B888F22D1}"/>
              </a:ext>
            </a:extLst>
          </p:cNvPr>
          <p:cNvSpPr>
            <a:spLocks noGrp="1"/>
          </p:cNvSpPr>
          <p:nvPr>
            <p:ph type="body" sz="quarter" idx="12"/>
          </p:nvPr>
        </p:nvSpPr>
        <p:spPr/>
        <p:txBody>
          <a:bodyPr/>
          <a:lstStyle/>
          <a:p>
            <a:r>
              <a:rPr lang="fr-FR" dirty="0"/>
              <a:t>Character Design</a:t>
            </a:r>
          </a:p>
        </p:txBody>
      </p:sp>
      <p:sp>
        <p:nvSpPr>
          <p:cNvPr id="12" name="Espace réservé du numéro de diapositive 11">
            <a:extLst>
              <a:ext uri="{FF2B5EF4-FFF2-40B4-BE49-F238E27FC236}">
                <a16:creationId xmlns:a16="http://schemas.microsoft.com/office/drawing/2014/main" id="{FA74512D-D0EF-5208-5C69-A7C904641DA9}"/>
              </a:ext>
            </a:extLst>
          </p:cNvPr>
          <p:cNvSpPr>
            <a:spLocks noGrp="1"/>
          </p:cNvSpPr>
          <p:nvPr>
            <p:ph type="sldNum" sz="quarter" idx="13"/>
          </p:nvPr>
        </p:nvSpPr>
        <p:spPr>
          <a:xfrm>
            <a:off x="9639300" y="6400738"/>
            <a:ext cx="2305049" cy="365125"/>
          </a:xfrm>
        </p:spPr>
        <p:txBody>
          <a:bodyPr/>
          <a:lstStyle/>
          <a:p>
            <a:fld id="{D350E82D-729B-46C3-834A-8DDD94776524}" type="slidenum">
              <a:rPr lang="fr-FR" smtClean="0"/>
              <a:pPr/>
              <a:t>15</a:t>
            </a:fld>
            <a:endParaRPr lang="fr-FR"/>
          </a:p>
        </p:txBody>
      </p:sp>
      <p:pic>
        <p:nvPicPr>
          <p:cNvPr id="14" name="Image 13" descr="Une image contenant obscurité, capture d’écran, noir, nuit&#10;&#10;Le contenu généré par l’IA peut être incorrect.">
            <a:extLst>
              <a:ext uri="{FF2B5EF4-FFF2-40B4-BE49-F238E27FC236}">
                <a16:creationId xmlns:a16="http://schemas.microsoft.com/office/drawing/2014/main" id="{90A227EC-DFB5-2781-A622-DA364FE48118}"/>
              </a:ext>
            </a:extLst>
          </p:cNvPr>
          <p:cNvPicPr>
            <a:picLocks noChangeAspect="1"/>
          </p:cNvPicPr>
          <p:nvPr/>
        </p:nvPicPr>
        <p:blipFill>
          <a:blip r:embed="rId3">
            <a:extLst>
              <a:ext uri="{28A0092B-C50C-407E-A947-70E740481C1C}">
                <a14:useLocalDpi xmlns:a14="http://schemas.microsoft.com/office/drawing/2010/main" val="0"/>
              </a:ext>
            </a:extLst>
          </a:blip>
          <a:srcRect l="34212" t="47685" r="35840" b="44502"/>
          <a:stretch/>
        </p:blipFill>
        <p:spPr>
          <a:xfrm rot="5400000">
            <a:off x="763457" y="4898488"/>
            <a:ext cx="2403474" cy="352685"/>
          </a:xfrm>
          <a:prstGeom prst="rect">
            <a:avLst/>
          </a:prstGeom>
        </p:spPr>
      </p:pic>
      <p:pic>
        <p:nvPicPr>
          <p:cNvPr id="15" name="Espace réservé pour une image  14" descr="Une image contenant croquis, illustration, dessin, garçon&#10;&#10;Le contenu généré par l’IA peut être incorrect.">
            <a:extLst>
              <a:ext uri="{FF2B5EF4-FFF2-40B4-BE49-F238E27FC236}">
                <a16:creationId xmlns:a16="http://schemas.microsoft.com/office/drawing/2014/main" id="{B877041A-0DEC-EFAE-9CFB-BB58E930FFA8}"/>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9219" r="5455"/>
          <a:stretch/>
        </p:blipFill>
        <p:spPr>
          <a:xfrm>
            <a:off x="-1" y="0"/>
            <a:ext cx="10403150" cy="6857692"/>
          </a:xfrm>
        </p:spPr>
      </p:pic>
      <p:sp>
        <p:nvSpPr>
          <p:cNvPr id="16" name="ZoneTexte 15">
            <a:extLst>
              <a:ext uri="{FF2B5EF4-FFF2-40B4-BE49-F238E27FC236}">
                <a16:creationId xmlns:a16="http://schemas.microsoft.com/office/drawing/2014/main" id="{59CC1E3A-2FE3-94D8-FCDE-6395DA3E5BE4}"/>
              </a:ext>
            </a:extLst>
          </p:cNvPr>
          <p:cNvSpPr txBox="1"/>
          <p:nvPr/>
        </p:nvSpPr>
        <p:spPr>
          <a:xfrm>
            <a:off x="10591802" y="1066800"/>
            <a:ext cx="1352547" cy="369332"/>
          </a:xfrm>
          <a:prstGeom prst="rect">
            <a:avLst/>
          </a:prstGeom>
          <a:noFill/>
        </p:spPr>
        <p:txBody>
          <a:bodyPr wrap="square">
            <a:spAutoFit/>
          </a:bodyPr>
          <a:lstStyle>
            <a:defPPr>
              <a:defRPr lang="fr-FR"/>
            </a:defPPr>
            <a:lvl1pPr>
              <a:defRPr>
                <a:latin typeface="Segoe UI Semibold" panose="020B0702040204020203" pitchFamily="34" charset="0"/>
                <a:cs typeface="Segoe UI Semibold" panose="020B0702040204020203" pitchFamily="34" charset="0"/>
              </a:defRPr>
            </a:lvl1pPr>
          </a:lstStyle>
          <a:p>
            <a:pPr algn="r"/>
            <a:r>
              <a:rPr lang="fr-FR" dirty="0"/>
              <a:t>Alice</a:t>
            </a:r>
          </a:p>
        </p:txBody>
      </p:sp>
      <p:sp>
        <p:nvSpPr>
          <p:cNvPr id="17" name="ZoneTexte 16">
            <a:extLst>
              <a:ext uri="{FF2B5EF4-FFF2-40B4-BE49-F238E27FC236}">
                <a16:creationId xmlns:a16="http://schemas.microsoft.com/office/drawing/2014/main" id="{79F28BD1-849C-1C58-3810-FBC1FAD90B3E}"/>
              </a:ext>
            </a:extLst>
          </p:cNvPr>
          <p:cNvSpPr txBox="1"/>
          <p:nvPr/>
        </p:nvSpPr>
        <p:spPr>
          <a:xfrm>
            <a:off x="10591802" y="1436132"/>
            <a:ext cx="1409698" cy="338554"/>
          </a:xfrm>
          <a:prstGeom prst="rect">
            <a:avLst/>
          </a:prstGeom>
          <a:noFill/>
        </p:spPr>
        <p:txBody>
          <a:bodyPr wrap="square">
            <a:spAutoFit/>
          </a:bodyPr>
          <a:lstStyle>
            <a:defPPr>
              <a:defRPr lang="fr-FR"/>
            </a:defPPr>
            <a:lvl1pPr algn="just">
              <a:defRPr sz="1600">
                <a:latin typeface="Segoe UI Semilight" panose="020B0402040204020203" pitchFamily="34" charset="0"/>
                <a:cs typeface="Segoe UI Semilight" panose="020B0402040204020203" pitchFamily="34" charset="0"/>
              </a:defRPr>
            </a:lvl1pPr>
          </a:lstStyle>
          <a:p>
            <a:pPr algn="r"/>
            <a:r>
              <a:rPr lang="fr-FR" dirty="0"/>
              <a:t>xx ans, 1mxx</a:t>
            </a:r>
          </a:p>
        </p:txBody>
      </p:sp>
    </p:spTree>
    <p:extLst>
      <p:ext uri="{BB962C8B-B14F-4D97-AF65-F5344CB8AC3E}">
        <p14:creationId xmlns:p14="http://schemas.microsoft.com/office/powerpoint/2010/main" val="2608019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FB891-BC80-6FFB-D412-CDD352268B9D}"/>
            </a:ext>
          </a:extLst>
        </p:cNvPr>
        <p:cNvGrpSpPr/>
        <p:nvPr/>
      </p:nvGrpSpPr>
      <p:grpSpPr>
        <a:xfrm>
          <a:off x="0" y="0"/>
          <a:ext cx="0" cy="0"/>
          <a:chOff x="0" y="0"/>
          <a:chExt cx="0" cy="0"/>
        </a:xfrm>
      </p:grpSpPr>
      <p:sp>
        <p:nvSpPr>
          <p:cNvPr id="6" name="Titre 5">
            <a:extLst>
              <a:ext uri="{FF2B5EF4-FFF2-40B4-BE49-F238E27FC236}">
                <a16:creationId xmlns:a16="http://schemas.microsoft.com/office/drawing/2014/main" id="{6AD48358-5605-D384-ABFE-AA935A879BD7}"/>
              </a:ext>
            </a:extLst>
          </p:cNvPr>
          <p:cNvSpPr>
            <a:spLocks noGrp="1"/>
          </p:cNvSpPr>
          <p:nvPr>
            <p:ph type="title"/>
          </p:nvPr>
        </p:nvSpPr>
        <p:spPr/>
        <p:txBody>
          <a:bodyPr/>
          <a:lstStyle/>
          <a:p>
            <a:r>
              <a:rPr lang="fr-FR" dirty="0" err="1"/>
              <a:t>Pré-production</a:t>
            </a:r>
            <a:endParaRPr lang="fr-FR" dirty="0"/>
          </a:p>
        </p:txBody>
      </p:sp>
      <p:sp>
        <p:nvSpPr>
          <p:cNvPr id="8" name="Espace réservé du texte 7">
            <a:extLst>
              <a:ext uri="{FF2B5EF4-FFF2-40B4-BE49-F238E27FC236}">
                <a16:creationId xmlns:a16="http://schemas.microsoft.com/office/drawing/2014/main" id="{6969D42A-24CB-31D4-08D4-FD7864CE8285}"/>
              </a:ext>
            </a:extLst>
          </p:cNvPr>
          <p:cNvSpPr>
            <a:spLocks noGrp="1"/>
          </p:cNvSpPr>
          <p:nvPr>
            <p:ph type="body" sz="quarter" idx="12"/>
          </p:nvPr>
        </p:nvSpPr>
        <p:spPr/>
        <p:txBody>
          <a:bodyPr vert="horz" lIns="91440" tIns="45720" rIns="91440" bIns="45720" rtlCol="0">
            <a:noAutofit/>
          </a:bodyPr>
          <a:lstStyle/>
          <a:p>
            <a:r>
              <a:rPr lang="fr-FR" sz="1800" b="0" kern="1400" dirty="0">
                <a:latin typeface="Master Of Break" pitchFamily="2" charset="0"/>
              </a:rPr>
              <a:t>Character  Design</a:t>
            </a:r>
          </a:p>
        </p:txBody>
      </p:sp>
      <p:sp>
        <p:nvSpPr>
          <p:cNvPr id="9" name="Espace réservé du numéro de diapositive 8">
            <a:extLst>
              <a:ext uri="{FF2B5EF4-FFF2-40B4-BE49-F238E27FC236}">
                <a16:creationId xmlns:a16="http://schemas.microsoft.com/office/drawing/2014/main" id="{9E37D509-EC51-5D37-E8ED-AA21CCAB7038}"/>
              </a:ext>
            </a:extLst>
          </p:cNvPr>
          <p:cNvSpPr>
            <a:spLocks noGrp="1"/>
          </p:cNvSpPr>
          <p:nvPr>
            <p:ph type="sldNum" sz="quarter" idx="13"/>
          </p:nvPr>
        </p:nvSpPr>
        <p:spPr/>
        <p:txBody>
          <a:bodyPr/>
          <a:lstStyle/>
          <a:p>
            <a:pPr algn="ctr"/>
            <a:fld id="{D350E82D-729B-46C3-834A-8DDD94776524}" type="slidenum">
              <a:rPr lang="fr-FR" smtClean="0"/>
              <a:pPr algn="ctr"/>
              <a:t>16</a:t>
            </a:fld>
            <a:endParaRPr lang="fr-FR"/>
          </a:p>
        </p:txBody>
      </p:sp>
      <p:pic>
        <p:nvPicPr>
          <p:cNvPr id="3" name="Espace réservé pour une image  2" descr="Une image contenant croquis, dessin, habits, chaussures&#10;&#10;Le contenu généré par l’IA peut être incorrect.">
            <a:extLst>
              <a:ext uri="{FF2B5EF4-FFF2-40B4-BE49-F238E27FC236}">
                <a16:creationId xmlns:a16="http://schemas.microsoft.com/office/drawing/2014/main" id="{3AA7862A-5101-6E67-52F2-B7278F8135B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812" t="4" r="3282" b="-4"/>
          <a:stretch/>
        </p:blipFill>
        <p:spPr>
          <a:xfrm flipH="1">
            <a:off x="1962150" y="308"/>
            <a:ext cx="10229850" cy="6857692"/>
          </a:xfrm>
        </p:spPr>
      </p:pic>
      <p:sp>
        <p:nvSpPr>
          <p:cNvPr id="4" name="ZoneTexte 3">
            <a:extLst>
              <a:ext uri="{FF2B5EF4-FFF2-40B4-BE49-F238E27FC236}">
                <a16:creationId xmlns:a16="http://schemas.microsoft.com/office/drawing/2014/main" id="{FE8DB29E-F392-DE1F-928C-6E7F7DBBB221}"/>
              </a:ext>
            </a:extLst>
          </p:cNvPr>
          <p:cNvSpPr txBox="1"/>
          <p:nvPr/>
        </p:nvSpPr>
        <p:spPr>
          <a:xfrm>
            <a:off x="266702" y="867112"/>
            <a:ext cx="1828798" cy="338554"/>
          </a:xfrm>
          <a:prstGeom prst="rect">
            <a:avLst/>
          </a:prstGeom>
          <a:noFill/>
        </p:spPr>
        <p:txBody>
          <a:bodyPr wrap="square">
            <a:spAutoFit/>
          </a:bodyPr>
          <a:lstStyle>
            <a:defPPr>
              <a:defRPr lang="fr-FR"/>
            </a:defPPr>
            <a:lvl1pPr>
              <a:defRPr>
                <a:latin typeface="Segoe UI Semibold" panose="020B0702040204020203" pitchFamily="34" charset="0"/>
                <a:cs typeface="Segoe UI Semibold" panose="020B0702040204020203" pitchFamily="34" charset="0"/>
              </a:defRPr>
            </a:lvl1pPr>
          </a:lstStyle>
          <a:p>
            <a:r>
              <a:rPr lang="fr-FR" sz="1600" dirty="0"/>
              <a:t>Mamie Clotilde</a:t>
            </a:r>
          </a:p>
        </p:txBody>
      </p:sp>
      <p:sp>
        <p:nvSpPr>
          <p:cNvPr id="7" name="ZoneTexte 6">
            <a:extLst>
              <a:ext uri="{FF2B5EF4-FFF2-40B4-BE49-F238E27FC236}">
                <a16:creationId xmlns:a16="http://schemas.microsoft.com/office/drawing/2014/main" id="{1022F2D2-1F4F-6025-FD8B-3679D2C672B3}"/>
              </a:ext>
            </a:extLst>
          </p:cNvPr>
          <p:cNvSpPr txBox="1"/>
          <p:nvPr/>
        </p:nvSpPr>
        <p:spPr>
          <a:xfrm>
            <a:off x="266702" y="1236444"/>
            <a:ext cx="1409698" cy="338554"/>
          </a:xfrm>
          <a:prstGeom prst="rect">
            <a:avLst/>
          </a:prstGeom>
          <a:noFill/>
        </p:spPr>
        <p:txBody>
          <a:bodyPr wrap="square">
            <a:spAutoFit/>
          </a:bodyPr>
          <a:lstStyle>
            <a:defPPr>
              <a:defRPr lang="fr-FR"/>
            </a:defPPr>
            <a:lvl1pPr algn="just">
              <a:defRPr sz="1600">
                <a:latin typeface="Segoe UI Semilight" panose="020B0402040204020203" pitchFamily="34" charset="0"/>
                <a:cs typeface="Segoe UI Semilight" panose="020B0402040204020203" pitchFamily="34" charset="0"/>
              </a:defRPr>
            </a:lvl1pPr>
          </a:lstStyle>
          <a:p>
            <a:r>
              <a:rPr lang="fr-FR" dirty="0"/>
              <a:t>xx ans, 1mxx</a:t>
            </a:r>
          </a:p>
        </p:txBody>
      </p:sp>
    </p:spTree>
    <p:extLst>
      <p:ext uri="{BB962C8B-B14F-4D97-AF65-F5344CB8AC3E}">
        <p14:creationId xmlns:p14="http://schemas.microsoft.com/office/powerpoint/2010/main" val="2044325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F688E2F6-D14B-6578-6B91-41C69475CB08}"/>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7" name="Espace réservé du texte 6">
            <a:extLst>
              <a:ext uri="{FF2B5EF4-FFF2-40B4-BE49-F238E27FC236}">
                <a16:creationId xmlns:a16="http://schemas.microsoft.com/office/drawing/2014/main" id="{0A0F0CB8-7FCC-E6B5-E254-0B975BFC804B}"/>
              </a:ext>
            </a:extLst>
          </p:cNvPr>
          <p:cNvSpPr>
            <a:spLocks noGrp="1"/>
          </p:cNvSpPr>
          <p:nvPr>
            <p:ph type="body" sz="quarter" idx="16"/>
          </p:nvPr>
        </p:nvSpPr>
        <p:spPr>
          <a:xfrm>
            <a:off x="120650" y="352425"/>
            <a:ext cx="2460625" cy="304800"/>
          </a:xfrm>
        </p:spPr>
        <p:txBody>
          <a:bodyPr vert="horz" lIns="91440" tIns="45720" rIns="91440" bIns="45720" rtlCol="0">
            <a:noAutofit/>
          </a:bodyPr>
          <a:lstStyle/>
          <a:p>
            <a:r>
              <a:rPr lang="fr-FR" sz="1800" b="0" kern="1400" dirty="0">
                <a:latin typeface="Master Of Break" pitchFamily="2" charset="0"/>
              </a:rPr>
              <a:t>Character  Design</a:t>
            </a:r>
          </a:p>
        </p:txBody>
      </p:sp>
      <p:sp>
        <p:nvSpPr>
          <p:cNvPr id="9" name="Espace réservé du numéro de diapositive 8">
            <a:extLst>
              <a:ext uri="{FF2B5EF4-FFF2-40B4-BE49-F238E27FC236}">
                <a16:creationId xmlns:a16="http://schemas.microsoft.com/office/drawing/2014/main" id="{86FF1EC6-8AD2-7FFB-6C1A-4035D76A701C}"/>
              </a:ext>
            </a:extLst>
          </p:cNvPr>
          <p:cNvSpPr>
            <a:spLocks noGrp="1"/>
          </p:cNvSpPr>
          <p:nvPr>
            <p:ph type="sldNum" sz="quarter" idx="13"/>
          </p:nvPr>
        </p:nvSpPr>
        <p:spPr>
          <a:xfrm>
            <a:off x="0" y="6400738"/>
            <a:ext cx="12192000" cy="365125"/>
          </a:xfrm>
        </p:spPr>
        <p:txBody>
          <a:bodyPr/>
          <a:lstStyle/>
          <a:p>
            <a:fld id="{D350E82D-729B-46C3-834A-8DDD94776524}" type="slidenum">
              <a:rPr lang="fr-FR" smtClean="0"/>
              <a:pPr/>
              <a:t>17</a:t>
            </a:fld>
            <a:endParaRPr lang="fr-FR"/>
          </a:p>
        </p:txBody>
      </p:sp>
      <p:pic>
        <p:nvPicPr>
          <p:cNvPr id="11" name="Espace réservé pour une image  10" descr="Une image contenant chaussures, habits, robe, garçon&#10;&#10;Le contenu généré par l’IA peut être incorrect.">
            <a:extLst>
              <a:ext uri="{FF2B5EF4-FFF2-40B4-BE49-F238E27FC236}">
                <a16:creationId xmlns:a16="http://schemas.microsoft.com/office/drawing/2014/main" id="{E7FF39AD-3D96-C595-4832-2ADFF43A7972}"/>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112" t="9429" r="112" b="5987"/>
          <a:stretch/>
        </p:blipFill>
        <p:spPr>
          <a:xfrm>
            <a:off x="247639" y="952438"/>
            <a:ext cx="11670549" cy="5553137"/>
          </a:xfrm>
        </p:spPr>
      </p:pic>
    </p:spTree>
    <p:extLst>
      <p:ext uri="{BB962C8B-B14F-4D97-AF65-F5344CB8AC3E}">
        <p14:creationId xmlns:p14="http://schemas.microsoft.com/office/powerpoint/2010/main" val="1965838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FB8F1-DB11-5DD0-AEC4-30DF555F0A6E}"/>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75229C26-11F3-26E9-6695-9D6016875D29}"/>
              </a:ext>
            </a:extLst>
          </p:cNvPr>
          <p:cNvSpPr txBox="1"/>
          <p:nvPr/>
        </p:nvSpPr>
        <p:spPr>
          <a:xfrm>
            <a:off x="266702" y="829012"/>
            <a:ext cx="3898900" cy="369332"/>
          </a:xfrm>
          <a:prstGeom prst="rect">
            <a:avLst/>
          </a:prstGeom>
          <a:noFill/>
        </p:spPr>
        <p:txBody>
          <a:bodyPr wrap="square">
            <a:spAutoFit/>
          </a:bodyPr>
          <a:lstStyle/>
          <a:p>
            <a:r>
              <a:rPr lang="fr-FR" dirty="0"/>
              <a:t>Références</a:t>
            </a:r>
          </a:p>
        </p:txBody>
      </p:sp>
      <p:pic>
        <p:nvPicPr>
          <p:cNvPr id="26" name="Espace réservé pour une image  25" descr="Une image contenant meubles, église, fenêtre, intérieur&#10;&#10;Le contenu généré par l’IA peut être incorrect.">
            <a:extLst>
              <a:ext uri="{FF2B5EF4-FFF2-40B4-BE49-F238E27FC236}">
                <a16:creationId xmlns:a16="http://schemas.microsoft.com/office/drawing/2014/main" id="{5356BF96-6489-5641-92A9-D0A18F3C901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7097" r="17097"/>
          <a:stretch/>
        </p:blipFill>
        <p:spPr>
          <a:xfrm>
            <a:off x="120650" y="2654300"/>
            <a:ext cx="4806950" cy="4095750"/>
          </a:xfrm>
        </p:spPr>
      </p:pic>
      <p:pic>
        <p:nvPicPr>
          <p:cNvPr id="28" name="Espace réservé pour une image  27" descr="Une image contenant maison, peinture, Jeu PC, Jeu vidéo de stratégie&#10;&#10;Le contenu généré par l’IA peut être incorrect.">
            <a:extLst>
              <a:ext uri="{FF2B5EF4-FFF2-40B4-BE49-F238E27FC236}">
                <a16:creationId xmlns:a16="http://schemas.microsoft.com/office/drawing/2014/main" id="{B015ED3D-8097-2C45-D295-1544D27AE4B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9533" r="19533"/>
          <a:stretch/>
        </p:blipFill>
        <p:spPr>
          <a:xfrm>
            <a:off x="5067300" y="3571875"/>
            <a:ext cx="3892550" cy="3194050"/>
          </a:xfrm>
        </p:spPr>
      </p:pic>
      <p:sp>
        <p:nvSpPr>
          <p:cNvPr id="3" name="Titre 2">
            <a:extLst>
              <a:ext uri="{FF2B5EF4-FFF2-40B4-BE49-F238E27FC236}">
                <a16:creationId xmlns:a16="http://schemas.microsoft.com/office/drawing/2014/main" id="{449D1E4C-4793-70D9-081C-AD9006D771C5}"/>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7" name="Espace réservé du texte 6">
            <a:extLst>
              <a:ext uri="{FF2B5EF4-FFF2-40B4-BE49-F238E27FC236}">
                <a16:creationId xmlns:a16="http://schemas.microsoft.com/office/drawing/2014/main" id="{F6E9B288-7400-2249-11AA-44C37398E79B}"/>
              </a:ext>
            </a:extLst>
          </p:cNvPr>
          <p:cNvSpPr>
            <a:spLocks noGrp="1"/>
          </p:cNvSpPr>
          <p:nvPr>
            <p:ph type="body" sz="quarter" idx="12"/>
          </p:nvPr>
        </p:nvSpPr>
        <p:spPr>
          <a:xfrm>
            <a:off x="120650" y="352425"/>
            <a:ext cx="2460625" cy="304800"/>
          </a:xfrm>
        </p:spPr>
        <p:txBody>
          <a:bodyPr vert="horz" lIns="91440" tIns="45720" rIns="91440" bIns="45720" rtlCol="0">
            <a:noAutofit/>
          </a:bodyPr>
          <a:lstStyle/>
          <a:p>
            <a:r>
              <a:rPr lang="fr-FR" sz="1800" b="0" kern="1400" dirty="0" err="1">
                <a:latin typeface="Master Of Break" pitchFamily="2" charset="0"/>
              </a:rPr>
              <a:t>Environment</a:t>
            </a:r>
            <a:r>
              <a:rPr lang="fr-FR" sz="1800" b="0" kern="1400" dirty="0">
                <a:latin typeface="Master Of Break" pitchFamily="2" charset="0"/>
              </a:rPr>
              <a:t>  Design</a:t>
            </a:r>
          </a:p>
        </p:txBody>
      </p:sp>
      <p:pic>
        <p:nvPicPr>
          <p:cNvPr id="30" name="Espace réservé pour une image  29" descr="Une image contenant foyer, pierre, cheminée, Four à maçonnerie&#10;&#10;Le contenu généré par l’IA peut être incorrect.">
            <a:extLst>
              <a:ext uri="{FF2B5EF4-FFF2-40B4-BE49-F238E27FC236}">
                <a16:creationId xmlns:a16="http://schemas.microsoft.com/office/drawing/2014/main" id="{1007ABD7-F511-573C-7BD1-E6BAB4C10F62}"/>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8783" r="8783"/>
          <a:stretch/>
        </p:blipFill>
        <p:spPr>
          <a:xfrm>
            <a:off x="5067300" y="92075"/>
            <a:ext cx="3892550" cy="3336925"/>
          </a:xfrm>
        </p:spPr>
      </p:pic>
      <p:pic>
        <p:nvPicPr>
          <p:cNvPr id="34" name="Espace réservé pour une image  33" descr="Une image contenant meubles, intérieur, capture d’écran, Jeu PC&#10;&#10;Le contenu généré par l’IA peut être incorrect.">
            <a:extLst>
              <a:ext uri="{FF2B5EF4-FFF2-40B4-BE49-F238E27FC236}">
                <a16:creationId xmlns:a16="http://schemas.microsoft.com/office/drawing/2014/main" id="{BDFA4C7E-BEC2-7EA9-691A-7A84FA459B69}"/>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l="25311" r="25311"/>
          <a:stretch/>
        </p:blipFill>
        <p:spPr>
          <a:xfrm>
            <a:off x="9105900" y="92075"/>
            <a:ext cx="2965450" cy="4003675"/>
          </a:xfrm>
        </p:spPr>
      </p:pic>
      <p:pic>
        <p:nvPicPr>
          <p:cNvPr id="5" name="Espace réservé pour une image  4" descr="Une image contenant bâtiment, fenêtre, toit, plein air&#10;&#10;Le contenu généré par l’IA peut être incorrect.">
            <a:extLst>
              <a:ext uri="{FF2B5EF4-FFF2-40B4-BE49-F238E27FC236}">
                <a16:creationId xmlns:a16="http://schemas.microsoft.com/office/drawing/2014/main" id="{5D6FAD74-056F-CC2C-684E-B7D82EC09338}"/>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l="18406" r="18406"/>
          <a:stretch>
            <a:fillRect/>
          </a:stretch>
        </p:blipFill>
        <p:spPr/>
      </p:pic>
      <p:sp>
        <p:nvSpPr>
          <p:cNvPr id="22" name="Espace réservé du numéro de diapositive 21">
            <a:extLst>
              <a:ext uri="{FF2B5EF4-FFF2-40B4-BE49-F238E27FC236}">
                <a16:creationId xmlns:a16="http://schemas.microsoft.com/office/drawing/2014/main" id="{53462765-91CB-CAB4-0C6F-9DDEFA5D3538}"/>
              </a:ext>
            </a:extLst>
          </p:cNvPr>
          <p:cNvSpPr>
            <a:spLocks noGrp="1"/>
          </p:cNvSpPr>
          <p:nvPr>
            <p:ph type="sldNum" sz="quarter" idx="16"/>
          </p:nvPr>
        </p:nvSpPr>
        <p:spPr>
          <a:xfrm>
            <a:off x="11523216" y="6400738"/>
            <a:ext cx="668784" cy="365125"/>
          </a:xfrm>
        </p:spPr>
        <p:txBody>
          <a:bodyPr/>
          <a:lstStyle/>
          <a:p>
            <a:fld id="{D350E82D-729B-46C3-834A-8DDD94776524}" type="slidenum">
              <a:rPr lang="fr-FR" smtClean="0"/>
              <a:pPr/>
              <a:t>18</a:t>
            </a:fld>
            <a:endParaRPr lang="fr-FR"/>
          </a:p>
        </p:txBody>
      </p:sp>
    </p:spTree>
    <p:extLst>
      <p:ext uri="{BB962C8B-B14F-4D97-AF65-F5344CB8AC3E}">
        <p14:creationId xmlns:p14="http://schemas.microsoft.com/office/powerpoint/2010/main" val="3959866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B264EE9-C854-9BCB-A804-9BEA7B0D65F1}"/>
              </a:ext>
            </a:extLst>
          </p:cNvPr>
          <p:cNvSpPr txBox="1"/>
          <p:nvPr/>
        </p:nvSpPr>
        <p:spPr>
          <a:xfrm>
            <a:off x="285751" y="889120"/>
            <a:ext cx="2425698" cy="369332"/>
          </a:xfrm>
          <a:prstGeom prst="rect">
            <a:avLst/>
          </a:prstGeom>
          <a:noFill/>
        </p:spPr>
        <p:txBody>
          <a:bodyPr wrap="square">
            <a:spAutoFit/>
          </a:bodyPr>
          <a:lstStyle/>
          <a:p>
            <a:r>
              <a:rPr lang="fr-FR" dirty="0"/>
              <a:t>Extérieur</a:t>
            </a:r>
          </a:p>
        </p:txBody>
      </p:sp>
      <p:sp>
        <p:nvSpPr>
          <p:cNvPr id="10" name="Titre 9">
            <a:extLst>
              <a:ext uri="{FF2B5EF4-FFF2-40B4-BE49-F238E27FC236}">
                <a16:creationId xmlns:a16="http://schemas.microsoft.com/office/drawing/2014/main" id="{F8752953-6ED9-EBDA-E0E9-2E25FF526C7B}"/>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12" name="Espace réservé du texte 11">
            <a:extLst>
              <a:ext uri="{FF2B5EF4-FFF2-40B4-BE49-F238E27FC236}">
                <a16:creationId xmlns:a16="http://schemas.microsoft.com/office/drawing/2014/main" id="{A05DE0BE-E80F-20C1-7FBD-DB1093F98F27}"/>
              </a:ext>
            </a:extLst>
          </p:cNvPr>
          <p:cNvSpPr>
            <a:spLocks noGrp="1"/>
          </p:cNvSpPr>
          <p:nvPr>
            <p:ph type="body" sz="quarter" idx="12"/>
          </p:nvPr>
        </p:nvSpPr>
        <p:spPr>
          <a:xfrm>
            <a:off x="120650" y="352425"/>
            <a:ext cx="2460625" cy="304800"/>
          </a:xfrm>
        </p:spPr>
        <p:txBody>
          <a:bodyPr vert="horz" lIns="91440" tIns="45720" rIns="91440" bIns="45720" rtlCol="0">
            <a:noAutofit/>
          </a:bodyPr>
          <a:lstStyle/>
          <a:p>
            <a:r>
              <a:rPr lang="fr-FR" sz="1800" b="0" kern="1400" dirty="0" err="1">
                <a:latin typeface="Master Of Break" pitchFamily="2" charset="0"/>
              </a:rPr>
              <a:t>Environment</a:t>
            </a:r>
            <a:r>
              <a:rPr lang="fr-FR" sz="1800" b="0" kern="1400" dirty="0">
                <a:latin typeface="Master Of Break" pitchFamily="2" charset="0"/>
              </a:rPr>
              <a:t>  Design</a:t>
            </a:r>
          </a:p>
        </p:txBody>
      </p:sp>
      <p:sp>
        <p:nvSpPr>
          <p:cNvPr id="13" name="Espace réservé du numéro de diapositive 12">
            <a:extLst>
              <a:ext uri="{FF2B5EF4-FFF2-40B4-BE49-F238E27FC236}">
                <a16:creationId xmlns:a16="http://schemas.microsoft.com/office/drawing/2014/main" id="{B9931BD8-EDD5-9075-DAF8-A223C1D8B32D}"/>
              </a:ext>
            </a:extLst>
          </p:cNvPr>
          <p:cNvSpPr>
            <a:spLocks noGrp="1"/>
          </p:cNvSpPr>
          <p:nvPr>
            <p:ph type="sldNum" sz="quarter" idx="13"/>
          </p:nvPr>
        </p:nvSpPr>
        <p:spPr>
          <a:xfrm>
            <a:off x="120650" y="6400800"/>
            <a:ext cx="2774950" cy="365125"/>
          </a:xfrm>
        </p:spPr>
        <p:txBody>
          <a:bodyPr/>
          <a:lstStyle/>
          <a:p>
            <a:pPr algn="ctr"/>
            <a:fld id="{D350E82D-729B-46C3-834A-8DDD94776524}" type="slidenum">
              <a:rPr lang="fr-FR" smtClean="0"/>
              <a:pPr algn="ctr"/>
              <a:t>19</a:t>
            </a:fld>
            <a:endParaRPr lang="fr-FR" dirty="0"/>
          </a:p>
        </p:txBody>
      </p:sp>
      <p:pic>
        <p:nvPicPr>
          <p:cNvPr id="3" name="Espace réservé pour une image  2" descr="Une image contenant croquis, dessin, noir et blanc, art&#10;&#10;Le contenu généré par l’IA peut être incorrect.">
            <a:extLst>
              <a:ext uri="{FF2B5EF4-FFF2-40B4-BE49-F238E27FC236}">
                <a16:creationId xmlns:a16="http://schemas.microsoft.com/office/drawing/2014/main" id="{2EB886B4-AD47-FFF5-5AF9-DC3E287971A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9854" r="9854"/>
          <a:stretch>
            <a:fillRect/>
          </a:stretch>
        </p:blipFill>
        <p:spPr>
          <a:xfrm flipH="1">
            <a:off x="2184400" y="0"/>
            <a:ext cx="10007600" cy="6858000"/>
          </a:xfrm>
        </p:spPr>
      </p:pic>
    </p:spTree>
    <p:extLst>
      <p:ext uri="{BB962C8B-B14F-4D97-AF65-F5344CB8AC3E}">
        <p14:creationId xmlns:p14="http://schemas.microsoft.com/office/powerpoint/2010/main" val="3937464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F25170E4-FFE5-8DAA-57BC-107DF5148D05}"/>
              </a:ext>
            </a:extLst>
          </p:cNvPr>
          <p:cNvSpPr>
            <a:spLocks noGrp="1"/>
          </p:cNvSpPr>
          <p:nvPr>
            <p:ph type="title"/>
          </p:nvPr>
        </p:nvSpPr>
        <p:spPr/>
        <p:txBody>
          <a:bodyPr/>
          <a:lstStyle/>
          <a:p>
            <a:r>
              <a:rPr lang="fr-FR"/>
              <a:t>Introduction</a:t>
            </a:r>
            <a:endParaRPr lang="fr-FR" dirty="0"/>
          </a:p>
        </p:txBody>
      </p:sp>
      <p:sp>
        <p:nvSpPr>
          <p:cNvPr id="10" name="Espace réservé du texte 9">
            <a:extLst>
              <a:ext uri="{FF2B5EF4-FFF2-40B4-BE49-F238E27FC236}">
                <a16:creationId xmlns:a16="http://schemas.microsoft.com/office/drawing/2014/main" id="{0E57617E-331D-5431-733A-1E4555F1A4E6}"/>
              </a:ext>
            </a:extLst>
          </p:cNvPr>
          <p:cNvSpPr>
            <a:spLocks noGrp="1"/>
          </p:cNvSpPr>
          <p:nvPr>
            <p:ph type="body" sz="quarter" idx="12"/>
          </p:nvPr>
        </p:nvSpPr>
        <p:spPr>
          <a:xfrm>
            <a:off x="120650" y="352425"/>
            <a:ext cx="2679700" cy="304800"/>
          </a:xfrm>
        </p:spPr>
        <p:txBody>
          <a:bodyPr/>
          <a:lstStyle/>
          <a:p>
            <a:r>
              <a:rPr lang="fr-FR" sz="2000" b="0" kern="1400" dirty="0">
                <a:latin typeface="Master Of Break" pitchFamily="2" charset="0"/>
              </a:rPr>
              <a:t>Présentation personnelle</a:t>
            </a:r>
          </a:p>
        </p:txBody>
      </p:sp>
      <p:sp>
        <p:nvSpPr>
          <p:cNvPr id="7" name="Espace réservé du numéro de diapositive 6">
            <a:extLst>
              <a:ext uri="{FF2B5EF4-FFF2-40B4-BE49-F238E27FC236}">
                <a16:creationId xmlns:a16="http://schemas.microsoft.com/office/drawing/2014/main" id="{191D57A7-D409-2D9B-1F60-A30C30252242}"/>
              </a:ext>
            </a:extLst>
          </p:cNvPr>
          <p:cNvSpPr>
            <a:spLocks noGrp="1"/>
          </p:cNvSpPr>
          <p:nvPr>
            <p:ph type="sldNum" sz="quarter" idx="13"/>
          </p:nvPr>
        </p:nvSpPr>
        <p:spPr/>
        <p:txBody>
          <a:bodyPr/>
          <a:lstStyle/>
          <a:p>
            <a:pPr algn="ctr"/>
            <a:fld id="{D350E82D-729B-46C3-834A-8DDD94776524}" type="slidenum">
              <a:rPr lang="fr-FR" sz="1400" smtClean="0"/>
              <a:pPr algn="ctr"/>
              <a:t>2</a:t>
            </a:fld>
            <a:endParaRPr lang="fr-FR" sz="1400" dirty="0"/>
          </a:p>
        </p:txBody>
      </p:sp>
      <p:pic>
        <p:nvPicPr>
          <p:cNvPr id="60" name="Espace réservé pour une image  59" descr="Une image contenant Dessin animé, Animation, dessin humoristique, illustration&#10;&#10;Le contenu généré par l’IA peut être incorrect.">
            <a:extLst>
              <a:ext uri="{FF2B5EF4-FFF2-40B4-BE49-F238E27FC236}">
                <a16:creationId xmlns:a16="http://schemas.microsoft.com/office/drawing/2014/main" id="{0950B6BD-73B8-EE50-C05A-D71B85ADAEB4}"/>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 r="32187"/>
          <a:stretch/>
        </p:blipFill>
        <p:spPr>
          <a:xfrm flipH="1">
            <a:off x="3924300" y="308"/>
            <a:ext cx="8267700" cy="6857692"/>
          </a:xfrm>
        </p:spPr>
      </p:pic>
      <p:sp>
        <p:nvSpPr>
          <p:cNvPr id="18" name="ZoneTexte 17">
            <a:extLst>
              <a:ext uri="{FF2B5EF4-FFF2-40B4-BE49-F238E27FC236}">
                <a16:creationId xmlns:a16="http://schemas.microsoft.com/office/drawing/2014/main" id="{75CAB4ED-C564-A06C-8D44-83CF0488DFF4}"/>
              </a:ext>
            </a:extLst>
          </p:cNvPr>
          <p:cNvSpPr txBox="1"/>
          <p:nvPr/>
        </p:nvSpPr>
        <p:spPr>
          <a:xfrm>
            <a:off x="1503362" y="1544692"/>
            <a:ext cx="2321878" cy="276999"/>
          </a:xfrm>
          <a:prstGeom prst="rect">
            <a:avLst/>
          </a:prstGeom>
          <a:noFill/>
        </p:spPr>
        <p:txBody>
          <a:bodyPr wrap="square" rtlCol="0">
            <a:spAutoFit/>
          </a:bodyPr>
          <a:lstStyle/>
          <a:p>
            <a:r>
              <a:rPr lang="fr-FR" sz="1200" dirty="0">
                <a:latin typeface="Segoe UI Semilight" panose="020B0402040204020203" pitchFamily="34" charset="0"/>
                <a:cs typeface="Segoe UI Semilight" panose="020B0402040204020203" pitchFamily="34" charset="0"/>
              </a:rPr>
              <a:t>Ingénieur modélisation système</a:t>
            </a:r>
          </a:p>
        </p:txBody>
      </p:sp>
      <p:pic>
        <p:nvPicPr>
          <p:cNvPr id="33" name="Image 32" descr="Une image contenant noir, obscurité&#10;&#10;Le contenu généré par l’IA peut être incorrect.">
            <a:extLst>
              <a:ext uri="{FF2B5EF4-FFF2-40B4-BE49-F238E27FC236}">
                <a16:creationId xmlns:a16="http://schemas.microsoft.com/office/drawing/2014/main" id="{A6CCB8EE-4182-6803-A0CB-A90FE8A08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326" y="1105401"/>
            <a:ext cx="1952033" cy="1098019"/>
          </a:xfrm>
          <a:prstGeom prst="rect">
            <a:avLst/>
          </a:prstGeom>
        </p:spPr>
      </p:pic>
      <p:sp>
        <p:nvSpPr>
          <p:cNvPr id="34" name="ZoneTexte 33">
            <a:extLst>
              <a:ext uri="{FF2B5EF4-FFF2-40B4-BE49-F238E27FC236}">
                <a16:creationId xmlns:a16="http://schemas.microsoft.com/office/drawing/2014/main" id="{763B8FD2-09FD-3A5F-E993-D52F144851AF}"/>
              </a:ext>
            </a:extLst>
          </p:cNvPr>
          <p:cNvSpPr txBox="1"/>
          <p:nvPr/>
        </p:nvSpPr>
        <p:spPr>
          <a:xfrm>
            <a:off x="1521936" y="1284697"/>
            <a:ext cx="1483678" cy="338554"/>
          </a:xfrm>
          <a:prstGeom prst="rect">
            <a:avLst/>
          </a:prstGeom>
          <a:noFill/>
        </p:spPr>
        <p:txBody>
          <a:bodyPr wrap="square" rtlCol="0">
            <a:spAutoFit/>
          </a:bodyPr>
          <a:lstStyle/>
          <a:p>
            <a:r>
              <a:rPr lang="fr-FR" sz="1600" dirty="0">
                <a:latin typeface="Segoe UI Semilight" panose="020B0402040204020203" pitchFamily="34" charset="0"/>
                <a:cs typeface="Segoe UI Semilight" panose="020B0402040204020203" pitchFamily="34" charset="0"/>
              </a:rPr>
              <a:t>Agnès LAURET</a:t>
            </a:r>
          </a:p>
        </p:txBody>
      </p:sp>
      <p:sp>
        <p:nvSpPr>
          <p:cNvPr id="35" name="ZoneTexte 34">
            <a:extLst>
              <a:ext uri="{FF2B5EF4-FFF2-40B4-BE49-F238E27FC236}">
                <a16:creationId xmlns:a16="http://schemas.microsoft.com/office/drawing/2014/main" id="{E66D3095-EF39-5744-1236-411D29F1CEB1}"/>
              </a:ext>
            </a:extLst>
          </p:cNvPr>
          <p:cNvSpPr txBox="1"/>
          <p:nvPr/>
        </p:nvSpPr>
        <p:spPr>
          <a:xfrm>
            <a:off x="2893818" y="1306973"/>
            <a:ext cx="693420" cy="276999"/>
          </a:xfrm>
          <a:prstGeom prst="rect">
            <a:avLst/>
          </a:prstGeom>
          <a:noFill/>
        </p:spPr>
        <p:txBody>
          <a:bodyPr wrap="square" rtlCol="0">
            <a:spAutoFit/>
          </a:bodyPr>
          <a:lstStyle/>
          <a:p>
            <a:r>
              <a:rPr lang="fr-FR" sz="1200" dirty="0">
                <a:latin typeface="Segoe UI Semilight" panose="020B0402040204020203" pitchFamily="34" charset="0"/>
                <a:cs typeface="Segoe UI Semilight" panose="020B0402040204020203" pitchFamily="34" charset="0"/>
              </a:rPr>
              <a:t>| 28 ans</a:t>
            </a:r>
          </a:p>
        </p:txBody>
      </p:sp>
      <p:sp>
        <p:nvSpPr>
          <p:cNvPr id="37" name="ZoneTexte 36">
            <a:extLst>
              <a:ext uri="{FF2B5EF4-FFF2-40B4-BE49-F238E27FC236}">
                <a16:creationId xmlns:a16="http://schemas.microsoft.com/office/drawing/2014/main" id="{D96607CF-8000-7235-3B3D-51E467E7114D}"/>
              </a:ext>
            </a:extLst>
          </p:cNvPr>
          <p:cNvSpPr txBox="1"/>
          <p:nvPr/>
        </p:nvSpPr>
        <p:spPr>
          <a:xfrm>
            <a:off x="2893818" y="2323928"/>
            <a:ext cx="848395" cy="276999"/>
          </a:xfrm>
          <a:prstGeom prst="rect">
            <a:avLst/>
          </a:prstGeom>
          <a:noFill/>
        </p:spPr>
        <p:txBody>
          <a:bodyPr wrap="square" rtlCol="0">
            <a:spAutoFit/>
          </a:bodyPr>
          <a:lstStyle>
            <a:defPPr>
              <a:defRPr lang="fr-FR"/>
            </a:defPPr>
            <a:lvl1pPr>
              <a:defRPr sz="1200">
                <a:latin typeface="Segoe UI Semilight" panose="020B0402040204020203" pitchFamily="34" charset="0"/>
                <a:cs typeface="Segoe UI Semilight" panose="020B0402040204020203" pitchFamily="34" charset="0"/>
              </a:defRPr>
            </a:lvl1pPr>
          </a:lstStyle>
          <a:p>
            <a:r>
              <a:rPr lang="fr-FR" dirty="0" err="1">
                <a:hlinkClick r:id="rId5"/>
              </a:rPr>
              <a:t>ArtStation</a:t>
            </a:r>
            <a:r>
              <a:rPr lang="fr-FR" dirty="0"/>
              <a:t>   </a:t>
            </a:r>
          </a:p>
        </p:txBody>
      </p:sp>
      <p:pic>
        <p:nvPicPr>
          <p:cNvPr id="1026" name="Picture 2" descr="Artstation logo - Icônes Médias sociaux et logos">
            <a:extLst>
              <a:ext uri="{FF2B5EF4-FFF2-40B4-BE49-F238E27FC236}">
                <a16:creationId xmlns:a16="http://schemas.microsoft.com/office/drawing/2014/main" id="{1DDE1602-6CB1-0E64-8504-88A8361E9D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5393" y="2363245"/>
            <a:ext cx="200859" cy="2008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ônes d'ordinateur du logo YouTube, youtube, surface, noir et blanc png |  PNGEgg">
            <a:extLst>
              <a:ext uri="{FF2B5EF4-FFF2-40B4-BE49-F238E27FC236}">
                <a16:creationId xmlns:a16="http://schemas.microsoft.com/office/drawing/2014/main" id="{8481327F-1C86-C84D-A54F-69B880F7624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483" b="89943" l="8621" r="91667">
                        <a14:foregroundMark x1="8621" y1="46552" x2="8621" y2="46552"/>
                        <a14:foregroundMark x1="91667" y1="49425" x2="91667" y2="49425"/>
                      </a14:backgroundRemoval>
                    </a14:imgEffect>
                  </a14:imgLayer>
                </a14:imgProps>
              </a:ext>
              <a:ext uri="{28A0092B-C50C-407E-A947-70E740481C1C}">
                <a14:useLocalDpi xmlns:a14="http://schemas.microsoft.com/office/drawing/2010/main" val="0"/>
              </a:ext>
            </a:extLst>
          </a:blip>
          <a:srcRect/>
          <a:stretch>
            <a:fillRect/>
          </a:stretch>
        </p:blipFill>
        <p:spPr bwMode="auto">
          <a:xfrm>
            <a:off x="1489135" y="2328726"/>
            <a:ext cx="277572" cy="277572"/>
          </a:xfrm>
          <a:prstGeom prst="rect">
            <a:avLst/>
          </a:prstGeom>
          <a:noFill/>
          <a:extLst>
            <a:ext uri="{909E8E84-426E-40DD-AFC4-6F175D3DCCD1}">
              <a14:hiddenFill xmlns:a14="http://schemas.microsoft.com/office/drawing/2010/main">
                <a:solidFill>
                  <a:srgbClr val="FFFFFF"/>
                </a:solidFill>
              </a14:hiddenFill>
            </a:ext>
          </a:extLst>
        </p:spPr>
      </p:pic>
      <p:sp>
        <p:nvSpPr>
          <p:cNvPr id="38" name="ZoneTexte 37">
            <a:extLst>
              <a:ext uri="{FF2B5EF4-FFF2-40B4-BE49-F238E27FC236}">
                <a16:creationId xmlns:a16="http://schemas.microsoft.com/office/drawing/2014/main" id="{E2F5F632-96F8-9C0D-6B91-9B8C702610E3}"/>
              </a:ext>
            </a:extLst>
          </p:cNvPr>
          <p:cNvSpPr txBox="1"/>
          <p:nvPr/>
        </p:nvSpPr>
        <p:spPr>
          <a:xfrm>
            <a:off x="250110" y="3054476"/>
            <a:ext cx="3674190" cy="3108543"/>
          </a:xfrm>
          <a:prstGeom prst="rect">
            <a:avLst/>
          </a:prstGeom>
          <a:noFill/>
        </p:spPr>
        <p:txBody>
          <a:bodyPr wrap="square" rtlCol="0">
            <a:spAutoFit/>
          </a:bodyPr>
          <a:lstStyle>
            <a:defPPr>
              <a:defRPr lang="fr-FR"/>
            </a:defPPr>
            <a:lvl1pPr>
              <a:defRPr sz="1200">
                <a:latin typeface="Segoe UI Semilight" panose="020B0402040204020203" pitchFamily="34" charset="0"/>
                <a:cs typeface="Segoe UI Semilight" panose="020B0402040204020203" pitchFamily="34" charset="0"/>
              </a:defRPr>
            </a:lvl1pPr>
          </a:lstStyle>
          <a:p>
            <a:pPr algn="just"/>
            <a:r>
              <a:rPr lang="fr-FR" sz="1400" dirty="0"/>
              <a:t>Passionnée de jeux vidéo, j’aimerais me reconvertir un jour en tant que Game Designer. Le Game Design faisant appel à des compétences dans pleins de domaines (Modélisation, Sound Design, Character Design, Programmation...) j’ai choisi cette formation pour monter certaines de ces compétences. </a:t>
            </a:r>
          </a:p>
          <a:p>
            <a:pPr algn="just"/>
            <a:endParaRPr lang="fr-FR" sz="1400" dirty="0"/>
          </a:p>
          <a:p>
            <a:pPr algn="just"/>
            <a:r>
              <a:rPr lang="fr-FR" sz="1400" dirty="0"/>
              <a:t>Il s’agit de mon premier court-métrage et premier projet artistique « professionnel ». C’était très enrichissant de travailler sur un projet du début à la fin et de pouvoir y apporter ma propre vision.</a:t>
            </a:r>
          </a:p>
        </p:txBody>
      </p:sp>
      <p:sp>
        <p:nvSpPr>
          <p:cNvPr id="39" name="ZoneTexte 38">
            <a:extLst>
              <a:ext uri="{FF2B5EF4-FFF2-40B4-BE49-F238E27FC236}">
                <a16:creationId xmlns:a16="http://schemas.microsoft.com/office/drawing/2014/main" id="{8D9BB98D-4128-079D-79E0-B81AE1520926}"/>
              </a:ext>
            </a:extLst>
          </p:cNvPr>
          <p:cNvSpPr txBox="1"/>
          <p:nvPr/>
        </p:nvSpPr>
        <p:spPr>
          <a:xfrm>
            <a:off x="1744687" y="2338724"/>
            <a:ext cx="857239" cy="261610"/>
          </a:xfrm>
          <a:prstGeom prst="rect">
            <a:avLst/>
          </a:prstGeom>
          <a:noFill/>
        </p:spPr>
        <p:txBody>
          <a:bodyPr wrap="square" rtlCol="0">
            <a:spAutoFit/>
          </a:bodyPr>
          <a:lstStyle>
            <a:defPPr>
              <a:defRPr lang="fr-FR"/>
            </a:defPPr>
            <a:lvl1pPr>
              <a:defRPr sz="1200">
                <a:latin typeface="Segoe UI Semilight" panose="020B0402040204020203" pitchFamily="34" charset="0"/>
                <a:cs typeface="Segoe UI Semilight" panose="020B0402040204020203" pitchFamily="34" charset="0"/>
              </a:defRPr>
            </a:lvl1pPr>
          </a:lstStyle>
          <a:p>
            <a:r>
              <a:rPr lang="fr-FR" sz="1100" dirty="0" err="1">
                <a:hlinkClick r:id="rId9"/>
              </a:rPr>
              <a:t>Demoreel</a:t>
            </a:r>
            <a:r>
              <a:rPr lang="fr-FR" sz="1100" dirty="0"/>
              <a:t> </a:t>
            </a:r>
          </a:p>
        </p:txBody>
      </p:sp>
      <p:pic>
        <p:nvPicPr>
          <p:cNvPr id="46" name="Image 45">
            <a:extLst>
              <a:ext uri="{FF2B5EF4-FFF2-40B4-BE49-F238E27FC236}">
                <a16:creationId xmlns:a16="http://schemas.microsoft.com/office/drawing/2014/main" id="{C05032F6-DE56-D87A-B2C5-82314BECB41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4959" b="98347" l="4466" r="93461">
                        <a14:foregroundMark x1="20734" y1="57190" x2="20734" y2="57190"/>
                        <a14:foregroundMark x1="45614" y1="57190" x2="45614" y2="57190"/>
                        <a14:foregroundMark x1="23285" y1="31240" x2="23285" y2="31240"/>
                        <a14:foregroundMark x1="28549" y1="64298" x2="28549" y2="64298"/>
                        <a14:foregroundMark x1="92185" y1="8760" x2="92185" y2="8760"/>
                        <a14:foregroundMark x1="81659" y1="4959" x2="81659" y2="4959"/>
                        <a14:foregroundMark x1="80064" y1="97190" x2="80064" y2="97190"/>
                        <a14:foregroundMark x1="24242" y1="52562" x2="24242" y2="52562"/>
                        <a14:foregroundMark x1="48325" y1="49421" x2="48325" y2="49421"/>
                        <a14:foregroundMark x1="73365" y1="52397" x2="73365" y2="52397"/>
                        <a14:foregroundMark x1="79426" y1="70909" x2="79426" y2="70909"/>
                        <a14:foregroundMark x1="73206" y1="64793" x2="73206" y2="64793"/>
                        <a14:foregroundMark x1="73365" y1="55868" x2="77033" y2="77190"/>
                        <a14:foregroundMark x1="44976" y1="45455" x2="45295" y2="81818"/>
                        <a14:foregroundMark x1="28230" y1="27107" x2="28230" y2="27107"/>
                        <a14:foregroundMark x1="24242" y1="49091" x2="24242" y2="49091"/>
                        <a14:foregroundMark x1="22807" y1="72397" x2="22807" y2="72397"/>
                        <a14:foregroundMark x1="49123" y1="43802" x2="49123" y2="43802"/>
                        <a14:foregroundMark x1="48485" y1="63471" x2="48485" y2="63471"/>
                        <a14:foregroundMark x1="62520" y1="46281" x2="62520" y2="46281"/>
                        <a14:foregroundMark x1="5423" y1="47603" x2="5423" y2="47603"/>
                        <a14:foregroundMark x1="5582" y1="62975" x2="5582" y2="62975"/>
                        <a14:foregroundMark x1="4785" y1="75372" x2="4785" y2="75372"/>
                        <a14:foregroundMark x1="68706" y1="61585" x2="75598" y2="66942"/>
                        <a14:foregroundMark x1="58161" y1="53388" x2="58799" y2="53884"/>
                        <a14:foregroundMark x1="47528" y1="45124" x2="58161" y2="53388"/>
                        <a14:foregroundMark x1="75598" y1="66942" x2="76396" y2="75041"/>
                        <a14:foregroundMark x1="70550" y1="61488" x2="77990" y2="80992"/>
                        <a14:foregroundMark x1="64434" y1="45455" x2="70550" y2="61488"/>
                        <a14:foregroundMark x1="77990" y1="80992" x2="77990" y2="82975"/>
                        <a14:foregroundMark x1="57735" y1="46942" x2="77671" y2="56198"/>
                        <a14:foregroundMark x1="25837" y1="24031" x2="25837" y2="24793"/>
                        <a14:foregroundMark x1="26165" y1="23188" x2="27751" y2="23306"/>
                        <a14:foregroundMark x1="59330" y1="44463" x2="76396" y2="53388"/>
                        <a14:foregroundMark x1="23126" y1="22810" x2="28230" y2="24463"/>
                        <a14:foregroundMark x1="22488" y1="45455" x2="23445" y2="79339"/>
                        <a14:foregroundMark x1="26156" y1="45950" x2="26475" y2="82479"/>
                        <a14:foregroundMark x1="20415" y1="81157" x2="27432" y2="82975"/>
                        <a14:foregroundMark x1="19617" y1="84298" x2="27592" y2="84132"/>
                        <a14:foregroundMark x1="6858" y1="10744" x2="6858" y2="10744"/>
                        <a14:foregroundMark x1="17384" y1="6942" x2="17384" y2="6942"/>
                        <a14:foregroundMark x1="33971" y1="6612" x2="33971" y2="6612"/>
                        <a14:foregroundMark x1="79745" y1="6777" x2="79745" y2="6777"/>
                        <a14:foregroundMark x1="90590" y1="8760" x2="90590" y2="8760"/>
                        <a14:foregroundMark x1="93461" y1="20165" x2="93461" y2="20165"/>
                        <a14:foregroundMark x1="92823" y1="51901" x2="92823" y2="51901"/>
                        <a14:foregroundMark x1="89633" y1="95372" x2="89633" y2="95372"/>
                        <a14:foregroundMark x1="26954" y1="96860" x2="26954" y2="96860"/>
                        <a14:foregroundMark x1="4625" y1="82645" x2="4625" y2="82645"/>
                        <a14:foregroundMark x1="5423" y1="50579" x2="5423" y2="50579"/>
                        <a14:foregroundMark x1="40032" y1="5950" x2="40032" y2="5950"/>
                        <a14:foregroundMark x1="37321" y1="96364" x2="37321" y2="96364"/>
                        <a14:foregroundMark x1="19139" y1="21322" x2="19139" y2="21322"/>
                        <a14:foregroundMark x1="20415" y1="26777" x2="20415" y2="26777"/>
                        <a14:foregroundMark x1="24721" y1="27769" x2="24721" y2="27769"/>
                        <a14:foregroundMark x1="22967" y1="20992" x2="22967" y2="20992"/>
                        <a14:foregroundMark x1="19617" y1="25124" x2="19617" y2="25124"/>
                        <a14:foregroundMark x1="20734" y1="30083" x2="20734" y2="30083"/>
                        <a14:foregroundMark x1="21053" y1="21818" x2="21053" y2="21818"/>
                        <a14:foregroundMark x1="18501" y1="27934" x2="18501" y2="27934"/>
                        <a14:foregroundMark x1="24242" y1="19174" x2="24242" y2="19174"/>
                        <a14:foregroundMark x1="19139" y1="29587" x2="19139" y2="29587"/>
                        <a14:foregroundMark x1="20734" y1="27438" x2="20734" y2="27438"/>
                        <a14:foregroundMark x1="18979" y1="30909" x2="18979" y2="30909"/>
                        <a14:foregroundMark x1="21212" y1="28099" x2="21212" y2="28099"/>
                        <a14:foregroundMark x1="21212" y1="27438" x2="21212" y2="27438"/>
                        <a14:foregroundMark x1="21212" y1="27934" x2="21212" y2="27934"/>
                        <a14:foregroundMark x1="20415" y1="28430" x2="20415" y2="28430"/>
                        <a14:foregroundMark x1="19139" y1="28264" x2="24880" y2="19835"/>
                        <a14:foregroundMark x1="20415" y1="24628" x2="22329" y2="30909"/>
                        <a14:foregroundMark x1="18979" y1="28264" x2="20096" y2="31074"/>
                        <a14:foregroundMark x1="22010" y1="21322" x2="25199" y2="27934"/>
                        <a14:foregroundMark x1="24402" y1="19669" x2="24402" y2="19669"/>
                        <a14:foregroundMark x1="28868" y1="84132" x2="28868" y2="84132"/>
                        <a14:foregroundMark x1="28868" y1="85124" x2="28868" y2="85124"/>
                        <a14:foregroundMark x1="29027" y1="84463" x2="29027" y2="84463"/>
                        <a14:foregroundMark x1="29346" y1="85289" x2="29346" y2="85289"/>
                        <a14:foregroundMark x1="29506" y1="85289" x2="29506" y2="85289"/>
                        <a14:foregroundMark x1="29665" y1="85289" x2="29665" y2="85289"/>
                        <a14:foregroundMark x1="29825" y1="85289" x2="29825" y2="85289"/>
                        <a14:foregroundMark x1="29346" y1="84463" x2="29346" y2="84463"/>
                        <a14:foregroundMark x1="27751" y1="84793" x2="27751" y2="84793"/>
                        <a14:foregroundMark x1="27432" y1="84463" x2="27273" y2="83802"/>
                        <a14:foregroundMark x1="27432" y1="83140" x2="27432" y2="83140"/>
                        <a14:foregroundMark x1="18979" y1="79835" x2="18820" y2="81818"/>
                        <a14:foregroundMark x1="21531" y1="81157" x2="19777" y2="82479"/>
                        <a14:foregroundMark x1="18979" y1="82810" x2="18979" y2="82810"/>
                        <a14:foregroundMark x1="18501" y1="82479" x2="18501" y2="82479"/>
                        <a14:foregroundMark x1="18501" y1="82314" x2="18501" y2="82314"/>
                        <a14:foregroundMark x1="18022" y1="81653" x2="18022" y2="81653"/>
                        <a14:foregroundMark x1="18660" y1="82810" x2="18660" y2="82810"/>
                        <a14:foregroundMark x1="18660" y1="82810" x2="18979" y2="82314"/>
                        <a14:foregroundMark x1="19617" y1="82479" x2="19617" y2="82479"/>
                        <a14:foregroundMark x1="30941" y1="95537" x2="30941" y2="95537"/>
                        <a14:foregroundMark x1="40989" y1="98347" x2="40989" y2="98347"/>
                        <a14:foregroundMark x1="54705" y1="98347" x2="54705" y2="98347"/>
                        <a14:foregroundMark x1="70016" y1="97686" x2="70016" y2="97686"/>
                        <a14:foregroundMark x1="47209" y1="6942" x2="47209" y2="6942"/>
                        <a14:backgroundMark x1="76874" y1="18182" x2="76874" y2="18182"/>
                        <a14:backgroundMark x1="17703" y1="16033" x2="17703" y2="16033"/>
                        <a14:backgroundMark x1="36364" y1="14545" x2="36364" y2="14545"/>
                        <a14:backgroundMark x1="62839" y1="22645" x2="62839" y2="22645"/>
                        <a14:backgroundMark x1="83732" y1="31074" x2="83732" y2="31074"/>
                        <a14:backgroundMark x1="87879" y1="69256" x2="87879" y2="69256"/>
                        <a14:backgroundMark x1="97129" y1="70248" x2="97129" y2="70248"/>
                        <a14:backgroundMark x1="96491" y1="83636" x2="96491" y2="83636"/>
                        <a14:backgroundMark x1="87081" y1="81488" x2="87081" y2="81488"/>
                        <a14:backgroundMark x1="66188" y1="84959" x2="66188" y2="84959"/>
                        <a14:backgroundMark x1="65231" y1="64959" x2="65231" y2="64959"/>
                        <a14:backgroundMark x1="38756" y1="13554" x2="70175" y2="31405"/>
                        <a14:backgroundMark x1="70175" y1="31405" x2="52313" y2="14050"/>
                        <a14:backgroundMark x1="19945" y1="31664" x2="13876" y2="47273"/>
                        <a14:backgroundMark x1="26794" y1="14050" x2="25139" y2="18307"/>
                        <a14:backgroundMark x1="13876" y1="47273" x2="12919" y2="79008"/>
                        <a14:backgroundMark x1="34769" y1="36198" x2="37002" y2="72562"/>
                        <a14:backgroundMark x1="31499" y1="85124" x2="51675" y2="89752"/>
                        <a14:backgroundMark x1="30056" y1="84793" x2="31499" y2="85124"/>
                        <a14:backgroundMark x1="28618" y1="84463" x2="30056" y2="84793"/>
                        <a14:backgroundMark x1="27541" y1="84216" x2="28618" y2="84463"/>
                        <a14:backgroundMark x1="19001" y1="82257" x2="19526" y2="82377"/>
                        <a14:backgroundMark x1="16116" y1="81595" x2="18880" y2="82229"/>
                        <a14:backgroundMark x1="11324" y1="80496" x2="16046" y2="81579"/>
                        <a14:backgroundMark x1="51675" y1="89752" x2="60287" y2="59504"/>
                        <a14:backgroundMark x1="57576" y1="57190" x2="64912" y2="61322"/>
                        <a14:backgroundMark x1="61563" y1="54050" x2="67624" y2="62314"/>
                        <a14:backgroundMark x1="58692" y1="58017" x2="60128" y2="55207"/>
                        <a14:backgroundMark x1="60925" y1="55041" x2="59490" y2="54215"/>
                        <a14:backgroundMark x1="58852" y1="54711" x2="58852" y2="54711"/>
                        <a14:backgroundMark x1="58214" y1="53884" x2="58214" y2="53884"/>
                        <a14:backgroundMark x1="57895" y1="53388" x2="57895" y2="53388"/>
                        <a14:backgroundMark x1="58373" y1="53719" x2="58373" y2="53719"/>
                        <a14:backgroundMark x1="57895" y1="53884" x2="57895" y2="53884"/>
                        <a14:backgroundMark x1="58373" y1="54050" x2="59011" y2="55207"/>
                        <a14:backgroundMark x1="67783" y1="61653" x2="67783" y2="61653"/>
                        <a14:backgroundMark x1="67943" y1="61488" x2="67943" y2="61488"/>
                      </a14:backgroundRemoval>
                    </a14:imgEffect>
                  </a14:imgLayer>
                </a14:imgProps>
              </a:ext>
            </a:extLst>
          </a:blip>
          <a:stretch>
            <a:fillRect/>
          </a:stretch>
        </p:blipFill>
        <p:spPr>
          <a:xfrm>
            <a:off x="368172" y="2357801"/>
            <a:ext cx="215993" cy="208414"/>
          </a:xfrm>
          <a:prstGeom prst="rect">
            <a:avLst/>
          </a:prstGeom>
        </p:spPr>
      </p:pic>
      <p:sp>
        <p:nvSpPr>
          <p:cNvPr id="48" name="ZoneTexte 47">
            <a:extLst>
              <a:ext uri="{FF2B5EF4-FFF2-40B4-BE49-F238E27FC236}">
                <a16:creationId xmlns:a16="http://schemas.microsoft.com/office/drawing/2014/main" id="{0BBD81FA-82B5-C725-2677-A750E343191B}"/>
              </a:ext>
            </a:extLst>
          </p:cNvPr>
          <p:cNvSpPr txBox="1"/>
          <p:nvPr/>
        </p:nvSpPr>
        <p:spPr>
          <a:xfrm>
            <a:off x="584165" y="2323928"/>
            <a:ext cx="821503" cy="282371"/>
          </a:xfrm>
          <a:prstGeom prst="rect">
            <a:avLst/>
          </a:prstGeom>
          <a:noFill/>
        </p:spPr>
        <p:txBody>
          <a:bodyPr wrap="square" rtlCol="0">
            <a:spAutoFit/>
          </a:bodyPr>
          <a:lstStyle>
            <a:defPPr>
              <a:defRPr lang="fr-FR"/>
            </a:defPPr>
            <a:lvl1pPr>
              <a:defRPr sz="1200">
                <a:latin typeface="Segoe UI Semilight" panose="020B0402040204020203" pitchFamily="34" charset="0"/>
                <a:cs typeface="Segoe UI Semilight" panose="020B0402040204020203" pitchFamily="34" charset="0"/>
              </a:defRPr>
            </a:lvl1pPr>
          </a:lstStyle>
          <a:p>
            <a:r>
              <a:rPr lang="fr-FR" dirty="0">
                <a:hlinkClick r:id="rId12"/>
              </a:rPr>
              <a:t>LinkedIn</a:t>
            </a:r>
            <a:r>
              <a:rPr lang="fr-FR" dirty="0"/>
              <a:t>  </a:t>
            </a:r>
          </a:p>
        </p:txBody>
      </p:sp>
    </p:spTree>
    <p:extLst>
      <p:ext uri="{BB962C8B-B14F-4D97-AF65-F5344CB8AC3E}">
        <p14:creationId xmlns:p14="http://schemas.microsoft.com/office/powerpoint/2010/main" val="181838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27736-4137-75EB-BB8A-6AEABA42B886}"/>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2115AB5A-B60A-FF7B-52E7-7A2129BA8B5A}"/>
              </a:ext>
            </a:extLst>
          </p:cNvPr>
          <p:cNvSpPr txBox="1"/>
          <p:nvPr/>
        </p:nvSpPr>
        <p:spPr>
          <a:xfrm>
            <a:off x="9518651" y="1010286"/>
            <a:ext cx="2425698" cy="369332"/>
          </a:xfrm>
          <a:prstGeom prst="rect">
            <a:avLst/>
          </a:prstGeom>
          <a:noFill/>
        </p:spPr>
        <p:txBody>
          <a:bodyPr wrap="square">
            <a:spAutoFit/>
          </a:bodyPr>
          <a:lstStyle/>
          <a:p>
            <a:pPr algn="r"/>
            <a:r>
              <a:rPr lang="fr-FR" dirty="0"/>
              <a:t>Le salon</a:t>
            </a:r>
          </a:p>
        </p:txBody>
      </p:sp>
      <p:pic>
        <p:nvPicPr>
          <p:cNvPr id="3" name="Espace réservé pour une image  2" descr="Une image contenant maison, Modèle réduit, conception&#10;&#10;Le contenu généré par l’IA peut être incorrect.">
            <a:extLst>
              <a:ext uri="{FF2B5EF4-FFF2-40B4-BE49-F238E27FC236}">
                <a16:creationId xmlns:a16="http://schemas.microsoft.com/office/drawing/2014/main" id="{524A862F-96BA-9F9F-1186-76C80652CEBD}"/>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0004" r="10004"/>
          <a:stretch>
            <a:fillRect/>
          </a:stretch>
        </p:blipFill>
        <p:spPr>
          <a:xfrm>
            <a:off x="0" y="0"/>
            <a:ext cx="9920896" cy="6858000"/>
          </a:xfrm>
        </p:spPr>
      </p:pic>
      <p:sp>
        <p:nvSpPr>
          <p:cNvPr id="6" name="Titre 5">
            <a:extLst>
              <a:ext uri="{FF2B5EF4-FFF2-40B4-BE49-F238E27FC236}">
                <a16:creationId xmlns:a16="http://schemas.microsoft.com/office/drawing/2014/main" id="{EC12BC9A-57E8-01F0-E059-F821B8106351}"/>
              </a:ext>
            </a:extLst>
          </p:cNvPr>
          <p:cNvSpPr>
            <a:spLocks noGrp="1"/>
          </p:cNvSpPr>
          <p:nvPr>
            <p:ph type="title"/>
          </p:nvPr>
        </p:nvSpPr>
        <p:spPr>
          <a:xfrm>
            <a:off x="10312400" y="136525"/>
            <a:ext cx="1689100" cy="234950"/>
          </a:xfrm>
        </p:spPr>
        <p:txBody>
          <a:bodyPr/>
          <a:lstStyle/>
          <a:p>
            <a:r>
              <a:rPr lang="fr-FR" dirty="0" err="1"/>
              <a:t>Pré-production</a:t>
            </a:r>
            <a:endParaRPr lang="fr-FR" dirty="0"/>
          </a:p>
        </p:txBody>
      </p:sp>
      <p:sp>
        <p:nvSpPr>
          <p:cNvPr id="8" name="Espace réservé du texte 7">
            <a:extLst>
              <a:ext uri="{FF2B5EF4-FFF2-40B4-BE49-F238E27FC236}">
                <a16:creationId xmlns:a16="http://schemas.microsoft.com/office/drawing/2014/main" id="{1C76C171-F25E-D19E-3D87-9F03D42130C0}"/>
              </a:ext>
            </a:extLst>
          </p:cNvPr>
          <p:cNvSpPr>
            <a:spLocks noGrp="1"/>
          </p:cNvSpPr>
          <p:nvPr>
            <p:ph type="body" sz="quarter" idx="12"/>
          </p:nvPr>
        </p:nvSpPr>
        <p:spPr>
          <a:xfrm>
            <a:off x="9540875" y="381000"/>
            <a:ext cx="2460625" cy="304800"/>
          </a:xfrm>
        </p:spPr>
        <p:txBody>
          <a:bodyPr vert="horz" lIns="91440" tIns="45720" rIns="91440" bIns="45720" rtlCol="0">
            <a:noAutofit/>
          </a:bodyPr>
          <a:lstStyle/>
          <a:p>
            <a:r>
              <a:rPr lang="fr-FR" sz="1800" b="0" kern="1400" dirty="0" err="1">
                <a:latin typeface="Master Of Break" pitchFamily="2" charset="0"/>
              </a:rPr>
              <a:t>Environment</a:t>
            </a:r>
            <a:r>
              <a:rPr lang="fr-FR" sz="1800" b="0" kern="1400" dirty="0">
                <a:latin typeface="Master Of Break" pitchFamily="2" charset="0"/>
              </a:rPr>
              <a:t>  Design</a:t>
            </a:r>
          </a:p>
        </p:txBody>
      </p:sp>
      <p:sp>
        <p:nvSpPr>
          <p:cNvPr id="9" name="Espace réservé du numéro de diapositive 8">
            <a:extLst>
              <a:ext uri="{FF2B5EF4-FFF2-40B4-BE49-F238E27FC236}">
                <a16:creationId xmlns:a16="http://schemas.microsoft.com/office/drawing/2014/main" id="{918BF22C-C53E-0276-330F-F0C4DA7B8581}"/>
              </a:ext>
            </a:extLst>
          </p:cNvPr>
          <p:cNvSpPr>
            <a:spLocks noGrp="1"/>
          </p:cNvSpPr>
          <p:nvPr>
            <p:ph type="sldNum" sz="quarter" idx="13"/>
          </p:nvPr>
        </p:nvSpPr>
        <p:spPr>
          <a:xfrm>
            <a:off x="9004300" y="6400800"/>
            <a:ext cx="2997200" cy="365125"/>
          </a:xfrm>
        </p:spPr>
        <p:txBody>
          <a:bodyPr/>
          <a:lstStyle/>
          <a:p>
            <a:fld id="{D350E82D-729B-46C3-834A-8DDD94776524}" type="slidenum">
              <a:rPr lang="fr-FR" smtClean="0"/>
              <a:pPr/>
              <a:t>20</a:t>
            </a:fld>
            <a:endParaRPr lang="fr-FR" dirty="0"/>
          </a:p>
        </p:txBody>
      </p:sp>
    </p:spTree>
    <p:extLst>
      <p:ext uri="{BB962C8B-B14F-4D97-AF65-F5344CB8AC3E}">
        <p14:creationId xmlns:p14="http://schemas.microsoft.com/office/powerpoint/2010/main" val="4211477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839CE-3B28-1F0C-5C7C-04F9A2DDDD33}"/>
            </a:ext>
          </a:extLst>
        </p:cNvPr>
        <p:cNvGrpSpPr/>
        <p:nvPr/>
      </p:nvGrpSpPr>
      <p:grpSpPr>
        <a:xfrm>
          <a:off x="0" y="0"/>
          <a:ext cx="0" cy="0"/>
          <a:chOff x="0" y="0"/>
          <a:chExt cx="0" cy="0"/>
        </a:xfrm>
      </p:grpSpPr>
      <p:sp>
        <p:nvSpPr>
          <p:cNvPr id="4" name="ZoneTexte 3">
            <a:extLst>
              <a:ext uri="{FF2B5EF4-FFF2-40B4-BE49-F238E27FC236}">
                <a16:creationId xmlns:a16="http://schemas.microsoft.com/office/drawing/2014/main" id="{A8C8022B-35D7-89E2-1A9E-78A18AE38271}"/>
              </a:ext>
            </a:extLst>
          </p:cNvPr>
          <p:cNvSpPr txBox="1"/>
          <p:nvPr/>
        </p:nvSpPr>
        <p:spPr>
          <a:xfrm>
            <a:off x="285751" y="889120"/>
            <a:ext cx="2425698" cy="369332"/>
          </a:xfrm>
          <a:prstGeom prst="rect">
            <a:avLst/>
          </a:prstGeom>
          <a:noFill/>
        </p:spPr>
        <p:txBody>
          <a:bodyPr wrap="square">
            <a:spAutoFit/>
          </a:bodyPr>
          <a:lstStyle/>
          <a:p>
            <a:r>
              <a:rPr lang="fr-FR" dirty="0"/>
              <a:t>La chambre</a:t>
            </a:r>
          </a:p>
        </p:txBody>
      </p:sp>
      <p:sp>
        <p:nvSpPr>
          <p:cNvPr id="9" name="Titre 8">
            <a:extLst>
              <a:ext uri="{FF2B5EF4-FFF2-40B4-BE49-F238E27FC236}">
                <a16:creationId xmlns:a16="http://schemas.microsoft.com/office/drawing/2014/main" id="{919489B2-2EB0-2B4B-764C-FF42BCC6FFD6}"/>
              </a:ext>
            </a:extLst>
          </p:cNvPr>
          <p:cNvSpPr>
            <a:spLocks noGrp="1"/>
          </p:cNvSpPr>
          <p:nvPr>
            <p:ph type="title"/>
          </p:nvPr>
        </p:nvSpPr>
        <p:spPr/>
        <p:txBody>
          <a:bodyPr/>
          <a:lstStyle/>
          <a:p>
            <a:r>
              <a:rPr lang="fr-FR" dirty="0" err="1"/>
              <a:t>Pré-production</a:t>
            </a:r>
            <a:endParaRPr lang="fr-FR" dirty="0"/>
          </a:p>
        </p:txBody>
      </p:sp>
      <p:sp>
        <p:nvSpPr>
          <p:cNvPr id="11" name="Espace réservé du texte 10">
            <a:extLst>
              <a:ext uri="{FF2B5EF4-FFF2-40B4-BE49-F238E27FC236}">
                <a16:creationId xmlns:a16="http://schemas.microsoft.com/office/drawing/2014/main" id="{673164B7-D52D-8544-03B2-C6CA58298316}"/>
              </a:ext>
            </a:extLst>
          </p:cNvPr>
          <p:cNvSpPr>
            <a:spLocks noGrp="1"/>
          </p:cNvSpPr>
          <p:nvPr>
            <p:ph type="body" sz="quarter" idx="12"/>
          </p:nvPr>
        </p:nvSpPr>
        <p:spPr/>
        <p:txBody>
          <a:bodyPr vert="horz" lIns="91440" tIns="45720" rIns="91440" bIns="45720" rtlCol="0">
            <a:noAutofit/>
          </a:bodyPr>
          <a:lstStyle/>
          <a:p>
            <a:r>
              <a:rPr lang="fr-FR" sz="1800" b="0" kern="1400" dirty="0" err="1">
                <a:latin typeface="Master Of Break" pitchFamily="2" charset="0"/>
              </a:rPr>
              <a:t>Environment</a:t>
            </a:r>
            <a:r>
              <a:rPr lang="fr-FR" sz="1800" b="0" kern="1400" dirty="0">
                <a:latin typeface="Master Of Break" pitchFamily="2" charset="0"/>
              </a:rPr>
              <a:t>  Design</a:t>
            </a:r>
          </a:p>
        </p:txBody>
      </p:sp>
      <p:sp>
        <p:nvSpPr>
          <p:cNvPr id="12" name="Espace réservé du numéro de diapositive 11">
            <a:extLst>
              <a:ext uri="{FF2B5EF4-FFF2-40B4-BE49-F238E27FC236}">
                <a16:creationId xmlns:a16="http://schemas.microsoft.com/office/drawing/2014/main" id="{4345D49B-5468-7FD8-30D1-DB60CB2C1BA4}"/>
              </a:ext>
            </a:extLst>
          </p:cNvPr>
          <p:cNvSpPr>
            <a:spLocks noGrp="1"/>
          </p:cNvSpPr>
          <p:nvPr>
            <p:ph type="sldNum" sz="quarter" idx="13"/>
          </p:nvPr>
        </p:nvSpPr>
        <p:spPr/>
        <p:txBody>
          <a:bodyPr/>
          <a:lstStyle/>
          <a:p>
            <a:fld id="{D350E82D-729B-46C3-834A-8DDD94776524}" type="slidenum">
              <a:rPr lang="fr-FR" smtClean="0"/>
              <a:pPr/>
              <a:t>21</a:t>
            </a:fld>
            <a:endParaRPr lang="fr-FR"/>
          </a:p>
        </p:txBody>
      </p:sp>
      <p:pic>
        <p:nvPicPr>
          <p:cNvPr id="5" name="Espace réservé pour une image  4" descr="Une image contenant bâtiment, noir et blanc, monochrome&#10;&#10;Le contenu généré par l’IA peut être incorrect.">
            <a:extLst>
              <a:ext uri="{FF2B5EF4-FFF2-40B4-BE49-F238E27FC236}">
                <a16:creationId xmlns:a16="http://schemas.microsoft.com/office/drawing/2014/main" id="{F1DDDE66-13A6-CBDC-71F0-94A6336E19A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9829" r="9829"/>
          <a:stretch>
            <a:fillRect/>
          </a:stretch>
        </p:blipFill>
        <p:spPr>
          <a:xfrm flipH="1">
            <a:off x="2197100" y="0"/>
            <a:ext cx="9994900" cy="6858000"/>
          </a:xfrm>
        </p:spPr>
      </p:pic>
    </p:spTree>
    <p:extLst>
      <p:ext uri="{BB962C8B-B14F-4D97-AF65-F5344CB8AC3E}">
        <p14:creationId xmlns:p14="http://schemas.microsoft.com/office/powerpoint/2010/main" val="1268282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05DE0-0033-CDAE-386C-9867674B6FB2}"/>
            </a:ext>
          </a:extLst>
        </p:cNvPr>
        <p:cNvGrpSpPr/>
        <p:nvPr/>
      </p:nvGrpSpPr>
      <p:grpSpPr>
        <a:xfrm>
          <a:off x="0" y="0"/>
          <a:ext cx="0" cy="0"/>
          <a:chOff x="0" y="0"/>
          <a:chExt cx="0" cy="0"/>
        </a:xfrm>
      </p:grpSpPr>
      <p:pic>
        <p:nvPicPr>
          <p:cNvPr id="45" name="Espace réservé pour une image  44" descr="Une image contenant dessin humoristique, dessin, croquis, illustration&#10;&#10;Le contenu généré par l’IA peut être incorrect.">
            <a:extLst>
              <a:ext uri="{FF2B5EF4-FFF2-40B4-BE49-F238E27FC236}">
                <a16:creationId xmlns:a16="http://schemas.microsoft.com/office/drawing/2014/main" id="{8CAB85A8-0AB6-D294-D72E-346D0CA8B30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537" b="2537"/>
          <a:stretch/>
        </p:blipFill>
        <p:spPr>
          <a:xfrm>
            <a:off x="575294" y="1454365"/>
            <a:ext cx="3528323" cy="1883718"/>
          </a:xfrm>
        </p:spPr>
      </p:pic>
      <p:sp>
        <p:nvSpPr>
          <p:cNvPr id="16" name="Titre 15">
            <a:extLst>
              <a:ext uri="{FF2B5EF4-FFF2-40B4-BE49-F238E27FC236}">
                <a16:creationId xmlns:a16="http://schemas.microsoft.com/office/drawing/2014/main" id="{B215058D-1686-B35D-8BF7-6FE30F25A4EF}"/>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23" name="Espace réservé du texte 22">
            <a:extLst>
              <a:ext uri="{FF2B5EF4-FFF2-40B4-BE49-F238E27FC236}">
                <a16:creationId xmlns:a16="http://schemas.microsoft.com/office/drawing/2014/main" id="{17D864BC-BC0A-323B-E4F1-FB934C0152C7}"/>
              </a:ext>
            </a:extLst>
          </p:cNvPr>
          <p:cNvSpPr>
            <a:spLocks noGrp="1"/>
          </p:cNvSpPr>
          <p:nvPr>
            <p:ph type="body" sz="quarter" idx="16"/>
          </p:nvPr>
        </p:nvSpPr>
        <p:spPr>
          <a:xfrm>
            <a:off x="120650" y="352425"/>
            <a:ext cx="2460625" cy="304800"/>
          </a:xfrm>
        </p:spPr>
        <p:txBody>
          <a:bodyPr vert="horz" lIns="91440" tIns="45720" rIns="91440" bIns="45720" rtlCol="0">
            <a:noAutofit/>
          </a:bodyPr>
          <a:lstStyle/>
          <a:p>
            <a:r>
              <a:rPr lang="fr-FR" sz="1800" b="0" kern="1400" dirty="0">
                <a:latin typeface="Master Of Break" pitchFamily="2" charset="0"/>
              </a:rPr>
              <a:t>Mise en scène</a:t>
            </a:r>
          </a:p>
        </p:txBody>
      </p:sp>
      <p:sp>
        <p:nvSpPr>
          <p:cNvPr id="24" name="Espace réservé du numéro de diapositive 23">
            <a:extLst>
              <a:ext uri="{FF2B5EF4-FFF2-40B4-BE49-F238E27FC236}">
                <a16:creationId xmlns:a16="http://schemas.microsoft.com/office/drawing/2014/main" id="{8A5C68C9-550C-3F1A-ADA6-9A60060CA24B}"/>
              </a:ext>
            </a:extLst>
          </p:cNvPr>
          <p:cNvSpPr>
            <a:spLocks noGrp="1"/>
          </p:cNvSpPr>
          <p:nvPr>
            <p:ph type="sldNum" sz="quarter" idx="17"/>
          </p:nvPr>
        </p:nvSpPr>
        <p:spPr>
          <a:xfrm>
            <a:off x="0" y="6400738"/>
            <a:ext cx="12192000" cy="365125"/>
          </a:xfrm>
        </p:spPr>
        <p:txBody>
          <a:bodyPr/>
          <a:lstStyle/>
          <a:p>
            <a:fld id="{D350E82D-729B-46C3-834A-8DDD94776524}" type="slidenum">
              <a:rPr lang="fr-FR" smtClean="0"/>
              <a:pPr/>
              <a:t>22</a:t>
            </a:fld>
            <a:endParaRPr lang="fr-FR"/>
          </a:p>
        </p:txBody>
      </p:sp>
      <p:pic>
        <p:nvPicPr>
          <p:cNvPr id="53" name="Espace réservé pour une image  52" descr="Une image contenant croquis, dessin, maison, noir et blanc&#10;&#10;Le contenu généré par l’IA peut être incorrect.">
            <a:extLst>
              <a:ext uri="{FF2B5EF4-FFF2-40B4-BE49-F238E27FC236}">
                <a16:creationId xmlns:a16="http://schemas.microsoft.com/office/drawing/2014/main" id="{DD880C05-8BFD-D6B8-4E3C-28754FC60143}"/>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2537" b="2537"/>
          <a:stretch/>
        </p:blipFill>
        <p:spPr>
          <a:xfrm>
            <a:off x="4289390" y="1454365"/>
            <a:ext cx="3528323" cy="1883718"/>
          </a:xfrm>
        </p:spPr>
      </p:pic>
      <p:pic>
        <p:nvPicPr>
          <p:cNvPr id="55" name="Espace réservé pour une image  54" descr="Une image contenant croquis, oiseau, noir et blanc&#10;&#10;Le contenu généré par l’IA peut être incorrect.">
            <a:extLst>
              <a:ext uri="{FF2B5EF4-FFF2-40B4-BE49-F238E27FC236}">
                <a16:creationId xmlns:a16="http://schemas.microsoft.com/office/drawing/2014/main" id="{4A6D28D3-DE6D-5726-2943-0F9EBD8A7201}"/>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t="2537" b="2537"/>
          <a:stretch/>
        </p:blipFill>
        <p:spPr>
          <a:xfrm>
            <a:off x="8012625" y="1454365"/>
            <a:ext cx="3528323" cy="1883718"/>
          </a:xfrm>
        </p:spPr>
      </p:pic>
      <p:pic>
        <p:nvPicPr>
          <p:cNvPr id="57" name="Espace réservé pour une image  56" descr="Une image contenant meubles, croquis, chaise, habits&#10;&#10;Le contenu généré par l’IA peut être incorrect.">
            <a:extLst>
              <a:ext uri="{FF2B5EF4-FFF2-40B4-BE49-F238E27FC236}">
                <a16:creationId xmlns:a16="http://schemas.microsoft.com/office/drawing/2014/main" id="{3174DA00-394F-510E-8AE5-E72A972F010B}"/>
              </a:ext>
            </a:extLst>
          </p:cNvPr>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t="2515" b="2515"/>
          <a:stretch/>
        </p:blipFill>
        <p:spPr>
          <a:xfrm>
            <a:off x="569386" y="3889672"/>
            <a:ext cx="3528323" cy="1883718"/>
          </a:xfrm>
        </p:spPr>
      </p:pic>
      <p:pic>
        <p:nvPicPr>
          <p:cNvPr id="59" name="Espace réservé pour une image  58" descr="Une image contenant meubles, chaussures, croquis, habits&#10;&#10;Le contenu généré par l’IA peut être incorrect.">
            <a:extLst>
              <a:ext uri="{FF2B5EF4-FFF2-40B4-BE49-F238E27FC236}">
                <a16:creationId xmlns:a16="http://schemas.microsoft.com/office/drawing/2014/main" id="{B45BA5A9-E7D1-6C5B-C56E-90B9E611E4AC}"/>
              </a:ext>
            </a:extLst>
          </p:cNvPr>
          <p:cNvPicPr>
            <a:picLocks noGrp="1" noChangeAspect="1"/>
          </p:cNvPicPr>
          <p:nvPr>
            <p:ph type="pic" sz="quarter" idx="21"/>
          </p:nvPr>
        </p:nvPicPr>
        <p:blipFill>
          <a:blip r:embed="rId7">
            <a:extLst>
              <a:ext uri="{28A0092B-C50C-407E-A947-70E740481C1C}">
                <a14:useLocalDpi xmlns:a14="http://schemas.microsoft.com/office/drawing/2010/main" val="0"/>
              </a:ext>
            </a:extLst>
          </a:blip>
          <a:srcRect t="2537" b="2537"/>
          <a:stretch/>
        </p:blipFill>
        <p:spPr>
          <a:xfrm>
            <a:off x="4289390" y="3889672"/>
            <a:ext cx="3528323" cy="1883718"/>
          </a:xfrm>
        </p:spPr>
      </p:pic>
      <p:pic>
        <p:nvPicPr>
          <p:cNvPr id="61" name="Espace réservé pour une image  60" descr="Une image contenant meubles, croquis, chaise, habits&#10;&#10;Le contenu généré par l’IA peut être incorrect.">
            <a:extLst>
              <a:ext uri="{FF2B5EF4-FFF2-40B4-BE49-F238E27FC236}">
                <a16:creationId xmlns:a16="http://schemas.microsoft.com/office/drawing/2014/main" id="{97282346-6B6F-95EC-44B3-1BCBECD257E7}"/>
              </a:ext>
            </a:extLst>
          </p:cNvPr>
          <p:cNvPicPr>
            <a:picLocks noGrp="1" noChangeAspect="1"/>
          </p:cNvPicPr>
          <p:nvPr>
            <p:ph type="pic" sz="quarter" idx="22"/>
          </p:nvPr>
        </p:nvPicPr>
        <p:blipFill>
          <a:blip r:embed="rId8">
            <a:extLst>
              <a:ext uri="{28A0092B-C50C-407E-A947-70E740481C1C}">
                <a14:useLocalDpi xmlns:a14="http://schemas.microsoft.com/office/drawing/2010/main" val="0"/>
              </a:ext>
            </a:extLst>
          </a:blip>
          <a:srcRect t="2537" b="2537"/>
          <a:stretch/>
        </p:blipFill>
        <p:spPr>
          <a:xfrm>
            <a:off x="8006275" y="3889672"/>
            <a:ext cx="3528323" cy="1883718"/>
          </a:xfrm>
        </p:spPr>
      </p:pic>
    </p:spTree>
    <p:extLst>
      <p:ext uri="{BB962C8B-B14F-4D97-AF65-F5344CB8AC3E}">
        <p14:creationId xmlns:p14="http://schemas.microsoft.com/office/powerpoint/2010/main" val="421064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64BB3-6302-26CF-2928-EBE23A7EA8F4}"/>
            </a:ext>
          </a:extLst>
        </p:cNvPr>
        <p:cNvGrpSpPr/>
        <p:nvPr/>
      </p:nvGrpSpPr>
      <p:grpSpPr>
        <a:xfrm>
          <a:off x="0" y="0"/>
          <a:ext cx="0" cy="0"/>
          <a:chOff x="0" y="0"/>
          <a:chExt cx="0" cy="0"/>
        </a:xfrm>
      </p:grpSpPr>
      <p:sp>
        <p:nvSpPr>
          <p:cNvPr id="16" name="Titre 15">
            <a:extLst>
              <a:ext uri="{FF2B5EF4-FFF2-40B4-BE49-F238E27FC236}">
                <a16:creationId xmlns:a16="http://schemas.microsoft.com/office/drawing/2014/main" id="{71E2E23B-BD7B-0056-6908-E4BF280AAE5C}"/>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23" name="Espace réservé du texte 22">
            <a:extLst>
              <a:ext uri="{FF2B5EF4-FFF2-40B4-BE49-F238E27FC236}">
                <a16:creationId xmlns:a16="http://schemas.microsoft.com/office/drawing/2014/main" id="{0E5406FF-3E4C-C525-2D84-36F420C684A3}"/>
              </a:ext>
            </a:extLst>
          </p:cNvPr>
          <p:cNvSpPr>
            <a:spLocks noGrp="1"/>
          </p:cNvSpPr>
          <p:nvPr>
            <p:ph type="body" sz="quarter" idx="16"/>
          </p:nvPr>
        </p:nvSpPr>
        <p:spPr>
          <a:xfrm>
            <a:off x="120650" y="352425"/>
            <a:ext cx="2460625" cy="304800"/>
          </a:xfrm>
        </p:spPr>
        <p:txBody>
          <a:bodyPr vert="horz" lIns="91440" tIns="45720" rIns="91440" bIns="45720" rtlCol="0">
            <a:noAutofit/>
          </a:bodyPr>
          <a:lstStyle/>
          <a:p>
            <a:r>
              <a:rPr lang="fr-FR" sz="1800" b="0" kern="1400" dirty="0">
                <a:latin typeface="Master Of Break" pitchFamily="2" charset="0"/>
              </a:rPr>
              <a:t>Mise en scène</a:t>
            </a:r>
          </a:p>
        </p:txBody>
      </p:sp>
      <p:sp>
        <p:nvSpPr>
          <p:cNvPr id="24" name="Espace réservé du numéro de diapositive 23">
            <a:extLst>
              <a:ext uri="{FF2B5EF4-FFF2-40B4-BE49-F238E27FC236}">
                <a16:creationId xmlns:a16="http://schemas.microsoft.com/office/drawing/2014/main" id="{EBA1E937-B7D7-17E5-EA4F-757AC5BC7343}"/>
              </a:ext>
            </a:extLst>
          </p:cNvPr>
          <p:cNvSpPr>
            <a:spLocks noGrp="1"/>
          </p:cNvSpPr>
          <p:nvPr>
            <p:ph type="sldNum" sz="quarter" idx="17"/>
          </p:nvPr>
        </p:nvSpPr>
        <p:spPr>
          <a:xfrm>
            <a:off x="0" y="6400738"/>
            <a:ext cx="12192000" cy="365125"/>
          </a:xfrm>
        </p:spPr>
        <p:txBody>
          <a:bodyPr/>
          <a:lstStyle/>
          <a:p>
            <a:fld id="{D350E82D-729B-46C3-834A-8DDD94776524}" type="slidenum">
              <a:rPr lang="fr-FR" smtClean="0"/>
              <a:pPr/>
              <a:t>23</a:t>
            </a:fld>
            <a:endParaRPr lang="fr-FR"/>
          </a:p>
        </p:txBody>
      </p:sp>
      <p:pic>
        <p:nvPicPr>
          <p:cNvPr id="15" name="Espace réservé pour une image  14" descr="Une image contenant croquis, art&#10;&#10;Le contenu généré par l’IA peut être incorrect.">
            <a:extLst>
              <a:ext uri="{FF2B5EF4-FFF2-40B4-BE49-F238E27FC236}">
                <a16:creationId xmlns:a16="http://schemas.microsoft.com/office/drawing/2014/main" id="{AB686FFC-61F0-0304-E556-F29014AAC04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512" b="2512"/>
          <a:stretch>
            <a:fillRect/>
          </a:stretch>
        </p:blipFill>
        <p:spPr/>
      </p:pic>
      <p:pic>
        <p:nvPicPr>
          <p:cNvPr id="18" name="Espace réservé pour une image  17" descr="Une image contenant croquis, art, noir et blanc&#10;&#10;Le contenu généré par l’IA peut être incorrect.">
            <a:extLst>
              <a:ext uri="{FF2B5EF4-FFF2-40B4-BE49-F238E27FC236}">
                <a16:creationId xmlns:a16="http://schemas.microsoft.com/office/drawing/2014/main" id="{BB5502AF-AAF6-1EF1-8BEF-D37B0D807EDF}"/>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2512" b="2512"/>
          <a:stretch>
            <a:fillRect/>
          </a:stretch>
        </p:blipFill>
        <p:spPr/>
      </p:pic>
      <p:pic>
        <p:nvPicPr>
          <p:cNvPr id="20" name="Espace réservé pour une image  19" descr="Une image contenant croquis, habits, art, noir et blanc&#10;&#10;Le contenu généré par l’IA peut être incorrect.">
            <a:extLst>
              <a:ext uri="{FF2B5EF4-FFF2-40B4-BE49-F238E27FC236}">
                <a16:creationId xmlns:a16="http://schemas.microsoft.com/office/drawing/2014/main" id="{DABC35B7-B429-F4AE-2D0B-C391A4DE41A5}"/>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t="2512" b="2512"/>
          <a:stretch>
            <a:fillRect/>
          </a:stretch>
        </p:blipFill>
        <p:spPr/>
      </p:pic>
      <p:pic>
        <p:nvPicPr>
          <p:cNvPr id="28" name="Espace réservé pour une image  27" descr="Une image contenant croquis, dessin, texte, noir et blanc&#10;&#10;Le contenu généré par l’IA peut être incorrect.">
            <a:extLst>
              <a:ext uri="{FF2B5EF4-FFF2-40B4-BE49-F238E27FC236}">
                <a16:creationId xmlns:a16="http://schemas.microsoft.com/office/drawing/2014/main" id="{4DB2F864-5D0D-5102-3DE4-DBDC810D6ADA}"/>
              </a:ext>
            </a:extLst>
          </p:cNvPr>
          <p:cNvPicPr>
            <a:picLocks noGrp="1" noChangeAspect="1"/>
          </p:cNvPicPr>
          <p:nvPr>
            <p:ph type="pic" sz="quarter" idx="22"/>
          </p:nvPr>
        </p:nvPicPr>
        <p:blipFill>
          <a:blip r:embed="rId6">
            <a:extLst>
              <a:ext uri="{28A0092B-C50C-407E-A947-70E740481C1C}">
                <a14:useLocalDpi xmlns:a14="http://schemas.microsoft.com/office/drawing/2010/main" val="0"/>
              </a:ext>
            </a:extLst>
          </a:blip>
          <a:srcRect t="2512" b="2512"/>
          <a:stretch>
            <a:fillRect/>
          </a:stretch>
        </p:blipFill>
        <p:spPr/>
      </p:pic>
      <p:pic>
        <p:nvPicPr>
          <p:cNvPr id="26" name="Espace réservé pour une image  25" descr="Une image contenant croquis, dessin, art&#10;&#10;Le contenu généré par l’IA peut être incorrect.">
            <a:extLst>
              <a:ext uri="{FF2B5EF4-FFF2-40B4-BE49-F238E27FC236}">
                <a16:creationId xmlns:a16="http://schemas.microsoft.com/office/drawing/2014/main" id="{B3C97133-C18D-7FCD-3125-E5730D24C908}"/>
              </a:ext>
            </a:extLst>
          </p:cNvPr>
          <p:cNvPicPr>
            <a:picLocks noGrp="1" noChangeAspect="1"/>
          </p:cNvPicPr>
          <p:nvPr>
            <p:ph type="pic" sz="quarter" idx="21"/>
          </p:nvPr>
        </p:nvPicPr>
        <p:blipFill>
          <a:blip r:embed="rId7">
            <a:extLst>
              <a:ext uri="{28A0092B-C50C-407E-A947-70E740481C1C}">
                <a14:useLocalDpi xmlns:a14="http://schemas.microsoft.com/office/drawing/2010/main" val="0"/>
              </a:ext>
            </a:extLst>
          </a:blip>
          <a:srcRect t="2512" b="2512"/>
          <a:stretch>
            <a:fillRect/>
          </a:stretch>
        </p:blipFill>
        <p:spPr/>
      </p:pic>
      <p:pic>
        <p:nvPicPr>
          <p:cNvPr id="22" name="Espace réservé pour une image  21" descr="Une image contenant croquis, dessin, illustration, art&#10;&#10;Le contenu généré par l’IA peut être incorrect.">
            <a:extLst>
              <a:ext uri="{FF2B5EF4-FFF2-40B4-BE49-F238E27FC236}">
                <a16:creationId xmlns:a16="http://schemas.microsoft.com/office/drawing/2014/main" id="{E1AC94B2-BDF6-B8D5-1E32-FCC40394E678}"/>
              </a:ext>
            </a:extLst>
          </p:cNvPr>
          <p:cNvPicPr>
            <a:picLocks noGrp="1" noChangeAspect="1"/>
          </p:cNvPicPr>
          <p:nvPr>
            <p:ph type="pic" sz="quarter" idx="20"/>
          </p:nvPr>
        </p:nvPicPr>
        <p:blipFill>
          <a:blip r:embed="rId8">
            <a:extLst>
              <a:ext uri="{28A0092B-C50C-407E-A947-70E740481C1C}">
                <a14:useLocalDpi xmlns:a14="http://schemas.microsoft.com/office/drawing/2010/main" val="0"/>
              </a:ext>
            </a:extLst>
          </a:blip>
          <a:srcRect t="2512" b="2512"/>
          <a:stretch>
            <a:fillRect/>
          </a:stretch>
        </p:blipFill>
        <p:spPr/>
      </p:pic>
    </p:spTree>
    <p:extLst>
      <p:ext uri="{BB962C8B-B14F-4D97-AF65-F5344CB8AC3E}">
        <p14:creationId xmlns:p14="http://schemas.microsoft.com/office/powerpoint/2010/main" val="3075992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C2BCD-22FE-EF8A-8E22-D8F676979996}"/>
            </a:ext>
          </a:extLst>
        </p:cNvPr>
        <p:cNvGrpSpPr/>
        <p:nvPr/>
      </p:nvGrpSpPr>
      <p:grpSpPr>
        <a:xfrm>
          <a:off x="0" y="0"/>
          <a:ext cx="0" cy="0"/>
          <a:chOff x="0" y="0"/>
          <a:chExt cx="0" cy="0"/>
        </a:xfrm>
      </p:grpSpPr>
      <p:sp>
        <p:nvSpPr>
          <p:cNvPr id="16" name="Titre 15">
            <a:extLst>
              <a:ext uri="{FF2B5EF4-FFF2-40B4-BE49-F238E27FC236}">
                <a16:creationId xmlns:a16="http://schemas.microsoft.com/office/drawing/2014/main" id="{A275070B-36DC-BC43-E832-A34885C1B10A}"/>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23" name="Espace réservé du texte 22">
            <a:extLst>
              <a:ext uri="{FF2B5EF4-FFF2-40B4-BE49-F238E27FC236}">
                <a16:creationId xmlns:a16="http://schemas.microsoft.com/office/drawing/2014/main" id="{93347665-9F56-3221-C109-A9B77B1BF309}"/>
              </a:ext>
            </a:extLst>
          </p:cNvPr>
          <p:cNvSpPr>
            <a:spLocks noGrp="1"/>
          </p:cNvSpPr>
          <p:nvPr>
            <p:ph type="body" sz="quarter" idx="16"/>
          </p:nvPr>
        </p:nvSpPr>
        <p:spPr>
          <a:xfrm>
            <a:off x="120650" y="352425"/>
            <a:ext cx="2460625" cy="304800"/>
          </a:xfrm>
        </p:spPr>
        <p:txBody>
          <a:bodyPr vert="horz" lIns="91440" tIns="45720" rIns="91440" bIns="45720" rtlCol="0">
            <a:noAutofit/>
          </a:bodyPr>
          <a:lstStyle/>
          <a:p>
            <a:r>
              <a:rPr lang="fr-FR" sz="1800" b="0" kern="1400" dirty="0">
                <a:latin typeface="Master Of Break" pitchFamily="2" charset="0"/>
              </a:rPr>
              <a:t>Mise en scène</a:t>
            </a:r>
          </a:p>
        </p:txBody>
      </p:sp>
      <p:sp>
        <p:nvSpPr>
          <p:cNvPr id="24" name="Espace réservé du numéro de diapositive 23">
            <a:extLst>
              <a:ext uri="{FF2B5EF4-FFF2-40B4-BE49-F238E27FC236}">
                <a16:creationId xmlns:a16="http://schemas.microsoft.com/office/drawing/2014/main" id="{C843D5F7-61BA-060B-BF1B-2755E9E7DFD8}"/>
              </a:ext>
            </a:extLst>
          </p:cNvPr>
          <p:cNvSpPr>
            <a:spLocks noGrp="1"/>
          </p:cNvSpPr>
          <p:nvPr>
            <p:ph type="sldNum" sz="quarter" idx="17"/>
          </p:nvPr>
        </p:nvSpPr>
        <p:spPr>
          <a:xfrm>
            <a:off x="0" y="6400738"/>
            <a:ext cx="12192000" cy="365125"/>
          </a:xfrm>
        </p:spPr>
        <p:txBody>
          <a:bodyPr/>
          <a:lstStyle/>
          <a:p>
            <a:fld id="{D350E82D-729B-46C3-834A-8DDD94776524}" type="slidenum">
              <a:rPr lang="fr-FR" smtClean="0"/>
              <a:pPr/>
              <a:t>24</a:t>
            </a:fld>
            <a:endParaRPr lang="fr-FR"/>
          </a:p>
        </p:txBody>
      </p:sp>
      <p:pic>
        <p:nvPicPr>
          <p:cNvPr id="17" name="Espace réservé pour une image  16" descr="Une image contenant croquis, Visage humain, dessin, personne&#10;&#10;Le contenu généré par l’IA peut être incorrect.">
            <a:extLst>
              <a:ext uri="{FF2B5EF4-FFF2-40B4-BE49-F238E27FC236}">
                <a16:creationId xmlns:a16="http://schemas.microsoft.com/office/drawing/2014/main" id="{BE3A0BE6-F3F3-F103-AC94-1CB766D77FC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512" b="2512"/>
          <a:stretch>
            <a:fillRect/>
          </a:stretch>
        </p:blipFill>
        <p:spPr/>
      </p:pic>
      <p:pic>
        <p:nvPicPr>
          <p:cNvPr id="21" name="Espace réservé pour une image  20" descr="Une image contenant Visage humain, croquis, dessin, art&#10;&#10;Le contenu généré par l’IA peut être incorrect.">
            <a:extLst>
              <a:ext uri="{FF2B5EF4-FFF2-40B4-BE49-F238E27FC236}">
                <a16:creationId xmlns:a16="http://schemas.microsoft.com/office/drawing/2014/main" id="{F0F976D8-E72C-7CC9-663F-95FC6064A275}"/>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2512" b="2512"/>
          <a:stretch>
            <a:fillRect/>
          </a:stretch>
        </p:blipFill>
        <p:spPr/>
      </p:pic>
      <p:pic>
        <p:nvPicPr>
          <p:cNvPr id="27" name="Espace réservé pour une image  26" descr="Une image contenant croquis, dessin, art, noir et blanc&#10;&#10;Le contenu généré par l’IA peut être incorrect.">
            <a:extLst>
              <a:ext uri="{FF2B5EF4-FFF2-40B4-BE49-F238E27FC236}">
                <a16:creationId xmlns:a16="http://schemas.microsoft.com/office/drawing/2014/main" id="{8F6759A0-C493-DCCF-1FD0-EB7A8ECBD09F}"/>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t="2512" b="2512"/>
          <a:stretch>
            <a:fillRect/>
          </a:stretch>
        </p:blipFill>
        <p:spPr/>
      </p:pic>
      <p:pic>
        <p:nvPicPr>
          <p:cNvPr id="34" name="Espace réservé pour une image  33" descr="Une image contenant croquis, dessin, art, conception&#10;&#10;Le contenu généré par l’IA peut être incorrect.">
            <a:extLst>
              <a:ext uri="{FF2B5EF4-FFF2-40B4-BE49-F238E27FC236}">
                <a16:creationId xmlns:a16="http://schemas.microsoft.com/office/drawing/2014/main" id="{94D91B09-E620-DDC0-2964-E7F3835C5F51}"/>
              </a:ext>
            </a:extLst>
          </p:cNvPr>
          <p:cNvPicPr>
            <a:picLocks noGrp="1" noChangeAspect="1"/>
          </p:cNvPicPr>
          <p:nvPr>
            <p:ph type="pic" sz="quarter" idx="22"/>
          </p:nvPr>
        </p:nvPicPr>
        <p:blipFill>
          <a:blip r:embed="rId6">
            <a:extLst>
              <a:ext uri="{28A0092B-C50C-407E-A947-70E740481C1C}">
                <a14:useLocalDpi xmlns:a14="http://schemas.microsoft.com/office/drawing/2010/main" val="0"/>
              </a:ext>
            </a:extLst>
          </a:blip>
          <a:srcRect t="2512" b="2512"/>
          <a:stretch>
            <a:fillRect/>
          </a:stretch>
        </p:blipFill>
        <p:spPr/>
      </p:pic>
      <p:pic>
        <p:nvPicPr>
          <p:cNvPr id="32" name="Espace réservé pour une image  31" descr="Une image contenant croquis, art, noir et blanc, mur&#10;&#10;Le contenu généré par l’IA peut être incorrect.">
            <a:extLst>
              <a:ext uri="{FF2B5EF4-FFF2-40B4-BE49-F238E27FC236}">
                <a16:creationId xmlns:a16="http://schemas.microsoft.com/office/drawing/2014/main" id="{3EDE86C0-3770-FA17-CEE9-B9EE9A3C603E}"/>
              </a:ext>
            </a:extLst>
          </p:cNvPr>
          <p:cNvPicPr>
            <a:picLocks noGrp="1" noChangeAspect="1"/>
          </p:cNvPicPr>
          <p:nvPr>
            <p:ph type="pic" sz="quarter" idx="21"/>
          </p:nvPr>
        </p:nvPicPr>
        <p:blipFill>
          <a:blip r:embed="rId7">
            <a:extLst>
              <a:ext uri="{28A0092B-C50C-407E-A947-70E740481C1C}">
                <a14:useLocalDpi xmlns:a14="http://schemas.microsoft.com/office/drawing/2010/main" val="0"/>
              </a:ext>
            </a:extLst>
          </a:blip>
          <a:srcRect t="2512" b="2512"/>
          <a:stretch>
            <a:fillRect/>
          </a:stretch>
        </p:blipFill>
        <p:spPr/>
      </p:pic>
      <p:pic>
        <p:nvPicPr>
          <p:cNvPr id="30" name="Espace réservé pour une image  29" descr="Une image contenant croquis, noir et blanc, art, blanc&#10;&#10;Le contenu généré par l’IA peut être incorrect.">
            <a:extLst>
              <a:ext uri="{FF2B5EF4-FFF2-40B4-BE49-F238E27FC236}">
                <a16:creationId xmlns:a16="http://schemas.microsoft.com/office/drawing/2014/main" id="{F2E454AA-7CD3-DA2A-134E-752C2239CF7F}"/>
              </a:ext>
            </a:extLst>
          </p:cNvPr>
          <p:cNvPicPr>
            <a:picLocks noGrp="1" noChangeAspect="1"/>
          </p:cNvPicPr>
          <p:nvPr>
            <p:ph type="pic" sz="quarter" idx="20"/>
          </p:nvPr>
        </p:nvPicPr>
        <p:blipFill>
          <a:blip r:embed="rId8">
            <a:extLst>
              <a:ext uri="{28A0092B-C50C-407E-A947-70E740481C1C}">
                <a14:useLocalDpi xmlns:a14="http://schemas.microsoft.com/office/drawing/2010/main" val="0"/>
              </a:ext>
            </a:extLst>
          </a:blip>
          <a:srcRect t="2512" b="2512"/>
          <a:stretch>
            <a:fillRect/>
          </a:stretch>
        </p:blipFill>
        <p:spPr/>
      </p:pic>
    </p:spTree>
    <p:extLst>
      <p:ext uri="{BB962C8B-B14F-4D97-AF65-F5344CB8AC3E}">
        <p14:creationId xmlns:p14="http://schemas.microsoft.com/office/powerpoint/2010/main" val="3046490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75AD4-711A-80D6-3789-EB9955CE13F5}"/>
            </a:ext>
          </a:extLst>
        </p:cNvPr>
        <p:cNvGrpSpPr/>
        <p:nvPr/>
      </p:nvGrpSpPr>
      <p:grpSpPr>
        <a:xfrm>
          <a:off x="0" y="0"/>
          <a:ext cx="0" cy="0"/>
          <a:chOff x="0" y="0"/>
          <a:chExt cx="0" cy="0"/>
        </a:xfrm>
      </p:grpSpPr>
      <p:sp>
        <p:nvSpPr>
          <p:cNvPr id="16" name="Titre 15">
            <a:extLst>
              <a:ext uri="{FF2B5EF4-FFF2-40B4-BE49-F238E27FC236}">
                <a16:creationId xmlns:a16="http://schemas.microsoft.com/office/drawing/2014/main" id="{E4268CA7-A942-54B7-0D7C-C47F7168F3FE}"/>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23" name="Espace réservé du texte 22">
            <a:extLst>
              <a:ext uri="{FF2B5EF4-FFF2-40B4-BE49-F238E27FC236}">
                <a16:creationId xmlns:a16="http://schemas.microsoft.com/office/drawing/2014/main" id="{7F7259C9-91DC-5122-BFBE-93EDD49E5F31}"/>
              </a:ext>
            </a:extLst>
          </p:cNvPr>
          <p:cNvSpPr>
            <a:spLocks noGrp="1"/>
          </p:cNvSpPr>
          <p:nvPr>
            <p:ph type="body" sz="quarter" idx="16"/>
          </p:nvPr>
        </p:nvSpPr>
        <p:spPr>
          <a:xfrm>
            <a:off x="120650" y="352425"/>
            <a:ext cx="2460625" cy="304800"/>
          </a:xfrm>
        </p:spPr>
        <p:txBody>
          <a:bodyPr vert="horz" lIns="91440" tIns="45720" rIns="91440" bIns="45720" rtlCol="0">
            <a:noAutofit/>
          </a:bodyPr>
          <a:lstStyle/>
          <a:p>
            <a:r>
              <a:rPr lang="fr-FR" sz="1800" b="0" kern="1400" dirty="0">
                <a:latin typeface="Master Of Break" pitchFamily="2" charset="0"/>
              </a:rPr>
              <a:t>Mise en scène</a:t>
            </a:r>
          </a:p>
        </p:txBody>
      </p:sp>
      <p:sp>
        <p:nvSpPr>
          <p:cNvPr id="24" name="Espace réservé du numéro de diapositive 23">
            <a:extLst>
              <a:ext uri="{FF2B5EF4-FFF2-40B4-BE49-F238E27FC236}">
                <a16:creationId xmlns:a16="http://schemas.microsoft.com/office/drawing/2014/main" id="{0801F5D8-EF71-902D-8200-909437973BE6}"/>
              </a:ext>
            </a:extLst>
          </p:cNvPr>
          <p:cNvSpPr>
            <a:spLocks noGrp="1"/>
          </p:cNvSpPr>
          <p:nvPr>
            <p:ph type="sldNum" sz="quarter" idx="17"/>
          </p:nvPr>
        </p:nvSpPr>
        <p:spPr>
          <a:xfrm>
            <a:off x="0" y="6400738"/>
            <a:ext cx="12192000" cy="365125"/>
          </a:xfrm>
        </p:spPr>
        <p:txBody>
          <a:bodyPr/>
          <a:lstStyle/>
          <a:p>
            <a:fld id="{D350E82D-729B-46C3-834A-8DDD94776524}" type="slidenum">
              <a:rPr lang="fr-FR" smtClean="0"/>
              <a:pPr/>
              <a:t>25</a:t>
            </a:fld>
            <a:endParaRPr lang="fr-FR"/>
          </a:p>
        </p:txBody>
      </p:sp>
      <p:pic>
        <p:nvPicPr>
          <p:cNvPr id="15" name="Espace réservé pour une image  14" descr="Une image contenant croquis, dessin, art, noir et blanc&#10;&#10;Le contenu généré par l’IA peut être incorrect.">
            <a:extLst>
              <a:ext uri="{FF2B5EF4-FFF2-40B4-BE49-F238E27FC236}">
                <a16:creationId xmlns:a16="http://schemas.microsoft.com/office/drawing/2014/main" id="{7DD91AE8-E3E6-EBD6-5CE0-51DC2E94E72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512" b="2512"/>
          <a:stretch>
            <a:fillRect/>
          </a:stretch>
        </p:blipFill>
        <p:spPr/>
      </p:pic>
      <p:pic>
        <p:nvPicPr>
          <p:cNvPr id="19" name="Espace réservé pour une image  18" descr="Une image contenant croquis, dessin, art, noir et blanc&#10;&#10;Le contenu généré par l’IA peut être incorrect.">
            <a:extLst>
              <a:ext uri="{FF2B5EF4-FFF2-40B4-BE49-F238E27FC236}">
                <a16:creationId xmlns:a16="http://schemas.microsoft.com/office/drawing/2014/main" id="{E523FE8D-4243-71B8-F98C-94406276C57E}"/>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2512" b="2512"/>
          <a:stretch>
            <a:fillRect/>
          </a:stretch>
        </p:blipFill>
        <p:spPr/>
      </p:pic>
      <p:pic>
        <p:nvPicPr>
          <p:cNvPr id="22" name="Espace réservé pour une image  21" descr="Une image contenant croquis, dessin, art, table&#10;&#10;Le contenu généré par l’IA peut être incorrect.">
            <a:extLst>
              <a:ext uri="{FF2B5EF4-FFF2-40B4-BE49-F238E27FC236}">
                <a16:creationId xmlns:a16="http://schemas.microsoft.com/office/drawing/2014/main" id="{19891B5C-E7F8-F08D-F65C-DCD4E89E11AD}"/>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t="2512" b="2512"/>
          <a:stretch>
            <a:fillRect/>
          </a:stretch>
        </p:blipFill>
        <p:spPr/>
      </p:pic>
      <p:pic>
        <p:nvPicPr>
          <p:cNvPr id="26" name="Espace réservé pour une image  25" descr="Une image contenant noir et blanc, croquis, brouillard, art&#10;&#10;Le contenu généré par l’IA peut être incorrect.">
            <a:extLst>
              <a:ext uri="{FF2B5EF4-FFF2-40B4-BE49-F238E27FC236}">
                <a16:creationId xmlns:a16="http://schemas.microsoft.com/office/drawing/2014/main" id="{0DFBC3A3-3D2E-28AF-9B4A-3EBD66F20DF8}"/>
              </a:ext>
            </a:extLst>
          </p:cNvPr>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t="2512" b="2512"/>
          <a:stretch>
            <a:fillRect/>
          </a:stretch>
        </p:blipFill>
        <p:spPr/>
      </p:pic>
      <p:pic>
        <p:nvPicPr>
          <p:cNvPr id="29" name="Espace réservé pour une image  28" descr="Une image contenant noir et blanc, personne, art, monochrome&#10;&#10;Le contenu généré par l’IA peut être incorrect.">
            <a:extLst>
              <a:ext uri="{FF2B5EF4-FFF2-40B4-BE49-F238E27FC236}">
                <a16:creationId xmlns:a16="http://schemas.microsoft.com/office/drawing/2014/main" id="{644C4A1E-D5EC-9AA1-B5BE-F59FAFBC02DD}"/>
              </a:ext>
            </a:extLst>
          </p:cNvPr>
          <p:cNvPicPr>
            <a:picLocks noGrp="1" noChangeAspect="1"/>
          </p:cNvPicPr>
          <p:nvPr>
            <p:ph type="pic" sz="quarter" idx="21"/>
          </p:nvPr>
        </p:nvPicPr>
        <p:blipFill>
          <a:blip r:embed="rId7">
            <a:extLst>
              <a:ext uri="{28A0092B-C50C-407E-A947-70E740481C1C}">
                <a14:useLocalDpi xmlns:a14="http://schemas.microsoft.com/office/drawing/2010/main" val="0"/>
              </a:ext>
            </a:extLst>
          </a:blip>
          <a:srcRect t="2512" b="2512"/>
          <a:stretch>
            <a:fillRect/>
          </a:stretch>
        </p:blipFill>
        <p:spPr/>
      </p:pic>
      <p:pic>
        <p:nvPicPr>
          <p:cNvPr id="33" name="Espace réservé pour une image  32" descr="Une image contenant croquis, dessin, dessin humoristique, art&#10;&#10;Le contenu généré par l’IA peut être incorrect.">
            <a:extLst>
              <a:ext uri="{FF2B5EF4-FFF2-40B4-BE49-F238E27FC236}">
                <a16:creationId xmlns:a16="http://schemas.microsoft.com/office/drawing/2014/main" id="{75A49D0D-E28A-8D13-FD09-1F6438377231}"/>
              </a:ext>
            </a:extLst>
          </p:cNvPr>
          <p:cNvPicPr>
            <a:picLocks noGrp="1" noChangeAspect="1"/>
          </p:cNvPicPr>
          <p:nvPr>
            <p:ph type="pic" sz="quarter" idx="22"/>
          </p:nvPr>
        </p:nvPicPr>
        <p:blipFill>
          <a:blip r:embed="rId8">
            <a:extLst>
              <a:ext uri="{28A0092B-C50C-407E-A947-70E740481C1C}">
                <a14:useLocalDpi xmlns:a14="http://schemas.microsoft.com/office/drawing/2010/main" val="0"/>
              </a:ext>
            </a:extLst>
          </a:blip>
          <a:srcRect t="2512" b="2512"/>
          <a:stretch>
            <a:fillRect/>
          </a:stretch>
        </p:blipFill>
        <p:spPr/>
      </p:pic>
    </p:spTree>
    <p:extLst>
      <p:ext uri="{BB962C8B-B14F-4D97-AF65-F5344CB8AC3E}">
        <p14:creationId xmlns:p14="http://schemas.microsoft.com/office/powerpoint/2010/main" val="3078430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7D42A-C299-FD01-7E26-361B48C99665}"/>
            </a:ext>
          </a:extLst>
        </p:cNvPr>
        <p:cNvGrpSpPr/>
        <p:nvPr/>
      </p:nvGrpSpPr>
      <p:grpSpPr>
        <a:xfrm>
          <a:off x="0" y="0"/>
          <a:ext cx="0" cy="0"/>
          <a:chOff x="0" y="0"/>
          <a:chExt cx="0" cy="0"/>
        </a:xfrm>
      </p:grpSpPr>
      <p:sp>
        <p:nvSpPr>
          <p:cNvPr id="16" name="Titre 15">
            <a:extLst>
              <a:ext uri="{FF2B5EF4-FFF2-40B4-BE49-F238E27FC236}">
                <a16:creationId xmlns:a16="http://schemas.microsoft.com/office/drawing/2014/main" id="{63F45E8B-0C56-D7D2-B198-49C34A8BC35E}"/>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23" name="Espace réservé du texte 22">
            <a:extLst>
              <a:ext uri="{FF2B5EF4-FFF2-40B4-BE49-F238E27FC236}">
                <a16:creationId xmlns:a16="http://schemas.microsoft.com/office/drawing/2014/main" id="{3D9CCE8D-0ED8-194E-D08F-2640257F9C32}"/>
              </a:ext>
            </a:extLst>
          </p:cNvPr>
          <p:cNvSpPr>
            <a:spLocks noGrp="1"/>
          </p:cNvSpPr>
          <p:nvPr>
            <p:ph type="body" sz="quarter" idx="16"/>
          </p:nvPr>
        </p:nvSpPr>
        <p:spPr>
          <a:xfrm>
            <a:off x="120650" y="352425"/>
            <a:ext cx="2460625" cy="304800"/>
          </a:xfrm>
        </p:spPr>
        <p:txBody>
          <a:bodyPr vert="horz" lIns="91440" tIns="45720" rIns="91440" bIns="45720" rtlCol="0">
            <a:noAutofit/>
          </a:bodyPr>
          <a:lstStyle/>
          <a:p>
            <a:r>
              <a:rPr lang="fr-FR" sz="1800" b="0" kern="1400" dirty="0">
                <a:latin typeface="Master Of Break" pitchFamily="2" charset="0"/>
              </a:rPr>
              <a:t>Mise en scène</a:t>
            </a:r>
          </a:p>
        </p:txBody>
      </p:sp>
      <p:sp>
        <p:nvSpPr>
          <p:cNvPr id="24" name="Espace réservé du numéro de diapositive 23">
            <a:extLst>
              <a:ext uri="{FF2B5EF4-FFF2-40B4-BE49-F238E27FC236}">
                <a16:creationId xmlns:a16="http://schemas.microsoft.com/office/drawing/2014/main" id="{4129DCF0-AB3C-A0E4-CBAA-C5AA0F7BDEF5}"/>
              </a:ext>
            </a:extLst>
          </p:cNvPr>
          <p:cNvSpPr>
            <a:spLocks noGrp="1"/>
          </p:cNvSpPr>
          <p:nvPr>
            <p:ph type="sldNum" sz="quarter" idx="17"/>
          </p:nvPr>
        </p:nvSpPr>
        <p:spPr>
          <a:xfrm>
            <a:off x="0" y="6400738"/>
            <a:ext cx="12192000" cy="365125"/>
          </a:xfrm>
        </p:spPr>
        <p:txBody>
          <a:bodyPr/>
          <a:lstStyle/>
          <a:p>
            <a:fld id="{D350E82D-729B-46C3-834A-8DDD94776524}" type="slidenum">
              <a:rPr lang="fr-FR" smtClean="0"/>
              <a:pPr/>
              <a:t>26</a:t>
            </a:fld>
            <a:endParaRPr lang="fr-FR"/>
          </a:p>
        </p:txBody>
      </p:sp>
      <p:pic>
        <p:nvPicPr>
          <p:cNvPr id="17" name="Espace réservé pour une image  16" descr="Une image contenant croquis, habits, dessin, noir et blanc&#10;&#10;Le contenu généré par l’IA peut être incorrect.">
            <a:extLst>
              <a:ext uri="{FF2B5EF4-FFF2-40B4-BE49-F238E27FC236}">
                <a16:creationId xmlns:a16="http://schemas.microsoft.com/office/drawing/2014/main" id="{BE927125-BC44-D3B1-517C-15B1B4DE4F9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512" b="2512"/>
          <a:stretch>
            <a:fillRect/>
          </a:stretch>
        </p:blipFill>
        <p:spPr/>
      </p:pic>
      <p:pic>
        <p:nvPicPr>
          <p:cNvPr id="20" name="Espace réservé pour une image  19" descr="Une image contenant dessin, croquis, illustration, art&#10;&#10;Le contenu généré par l’IA peut être incorrect.">
            <a:extLst>
              <a:ext uri="{FF2B5EF4-FFF2-40B4-BE49-F238E27FC236}">
                <a16:creationId xmlns:a16="http://schemas.microsoft.com/office/drawing/2014/main" id="{7BDD8ED5-B927-E2ED-06A4-6900C075C1ED}"/>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2512" b="2512"/>
          <a:stretch>
            <a:fillRect/>
          </a:stretch>
        </p:blipFill>
        <p:spPr/>
      </p:pic>
      <p:pic>
        <p:nvPicPr>
          <p:cNvPr id="25" name="Espace réservé pour une image  24" descr="Une image contenant dessin, croquis, illustration, fleur&#10;&#10;Le contenu généré par l’IA peut être incorrect.">
            <a:extLst>
              <a:ext uri="{FF2B5EF4-FFF2-40B4-BE49-F238E27FC236}">
                <a16:creationId xmlns:a16="http://schemas.microsoft.com/office/drawing/2014/main" id="{2A90D368-EEF3-7D50-FE08-4C4D74499840}"/>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t="2512" b="2512"/>
          <a:stretch>
            <a:fillRect/>
          </a:stretch>
        </p:blipFill>
        <p:spPr/>
      </p:pic>
      <p:pic>
        <p:nvPicPr>
          <p:cNvPr id="28" name="Espace réservé pour une image  27" descr="Une image contenant dessin, croquis, art, fleur&#10;&#10;Le contenu généré par l’IA peut être incorrect.">
            <a:extLst>
              <a:ext uri="{FF2B5EF4-FFF2-40B4-BE49-F238E27FC236}">
                <a16:creationId xmlns:a16="http://schemas.microsoft.com/office/drawing/2014/main" id="{560E9740-A1A3-9173-EB8F-FC6DD49077FF}"/>
              </a:ext>
            </a:extLst>
          </p:cNvPr>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t="2512" b="2512"/>
          <a:stretch>
            <a:fillRect/>
          </a:stretch>
        </p:blipFill>
        <p:spPr/>
      </p:pic>
      <p:pic>
        <p:nvPicPr>
          <p:cNvPr id="31" name="Espace réservé pour une image  30" descr="Une image contenant dessin, croquis, art, illustration&#10;&#10;Le contenu généré par l’IA peut être incorrect.">
            <a:extLst>
              <a:ext uri="{FF2B5EF4-FFF2-40B4-BE49-F238E27FC236}">
                <a16:creationId xmlns:a16="http://schemas.microsoft.com/office/drawing/2014/main" id="{93AF56FB-AC43-864C-27D1-1FAF2D3CE518}"/>
              </a:ext>
            </a:extLst>
          </p:cNvPr>
          <p:cNvPicPr>
            <a:picLocks noGrp="1" noChangeAspect="1"/>
          </p:cNvPicPr>
          <p:nvPr>
            <p:ph type="pic" sz="quarter" idx="21"/>
          </p:nvPr>
        </p:nvPicPr>
        <p:blipFill>
          <a:blip r:embed="rId7">
            <a:extLst>
              <a:ext uri="{28A0092B-C50C-407E-A947-70E740481C1C}">
                <a14:useLocalDpi xmlns:a14="http://schemas.microsoft.com/office/drawing/2010/main" val="0"/>
              </a:ext>
            </a:extLst>
          </a:blip>
          <a:srcRect t="2512" b="2512"/>
          <a:stretch>
            <a:fillRect/>
          </a:stretch>
        </p:blipFill>
        <p:spPr/>
      </p:pic>
      <p:pic>
        <p:nvPicPr>
          <p:cNvPr id="34" name="Espace réservé pour une image  33" descr="Une image contenant dessin, croquis, art, fleur&#10;&#10;Le contenu généré par l’IA peut être incorrect.">
            <a:extLst>
              <a:ext uri="{FF2B5EF4-FFF2-40B4-BE49-F238E27FC236}">
                <a16:creationId xmlns:a16="http://schemas.microsoft.com/office/drawing/2014/main" id="{2F0BA4F1-9151-BB7D-7A49-2F1881CC7D4E}"/>
              </a:ext>
            </a:extLst>
          </p:cNvPr>
          <p:cNvPicPr>
            <a:picLocks noGrp="1" noChangeAspect="1"/>
          </p:cNvPicPr>
          <p:nvPr>
            <p:ph type="pic" sz="quarter" idx="22"/>
          </p:nvPr>
        </p:nvPicPr>
        <p:blipFill>
          <a:blip r:embed="rId8">
            <a:extLst>
              <a:ext uri="{28A0092B-C50C-407E-A947-70E740481C1C}">
                <a14:useLocalDpi xmlns:a14="http://schemas.microsoft.com/office/drawing/2010/main" val="0"/>
              </a:ext>
            </a:extLst>
          </a:blip>
          <a:srcRect t="2512" b="2512"/>
          <a:stretch>
            <a:fillRect/>
          </a:stretch>
        </p:blipFill>
        <p:spPr/>
      </p:pic>
    </p:spTree>
    <p:extLst>
      <p:ext uri="{BB962C8B-B14F-4D97-AF65-F5344CB8AC3E}">
        <p14:creationId xmlns:p14="http://schemas.microsoft.com/office/powerpoint/2010/main" val="2704827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9EE0F-1266-35E9-648F-0F17E547234C}"/>
            </a:ext>
          </a:extLst>
        </p:cNvPr>
        <p:cNvGrpSpPr/>
        <p:nvPr/>
      </p:nvGrpSpPr>
      <p:grpSpPr>
        <a:xfrm>
          <a:off x="0" y="0"/>
          <a:ext cx="0" cy="0"/>
          <a:chOff x="0" y="0"/>
          <a:chExt cx="0" cy="0"/>
        </a:xfrm>
      </p:grpSpPr>
      <p:sp>
        <p:nvSpPr>
          <p:cNvPr id="16" name="Titre 15">
            <a:extLst>
              <a:ext uri="{FF2B5EF4-FFF2-40B4-BE49-F238E27FC236}">
                <a16:creationId xmlns:a16="http://schemas.microsoft.com/office/drawing/2014/main" id="{A78E0C2E-C161-5A29-D4A3-B3A499B53381}"/>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23" name="Espace réservé du texte 22">
            <a:extLst>
              <a:ext uri="{FF2B5EF4-FFF2-40B4-BE49-F238E27FC236}">
                <a16:creationId xmlns:a16="http://schemas.microsoft.com/office/drawing/2014/main" id="{0102DB0B-DA7D-6404-1B87-6869D3F09BE3}"/>
              </a:ext>
            </a:extLst>
          </p:cNvPr>
          <p:cNvSpPr>
            <a:spLocks noGrp="1"/>
          </p:cNvSpPr>
          <p:nvPr>
            <p:ph type="body" sz="quarter" idx="16"/>
          </p:nvPr>
        </p:nvSpPr>
        <p:spPr>
          <a:xfrm>
            <a:off x="120650" y="352425"/>
            <a:ext cx="2460625" cy="304800"/>
          </a:xfrm>
        </p:spPr>
        <p:txBody>
          <a:bodyPr vert="horz" lIns="91440" tIns="45720" rIns="91440" bIns="45720" rtlCol="0">
            <a:noAutofit/>
          </a:bodyPr>
          <a:lstStyle/>
          <a:p>
            <a:r>
              <a:rPr lang="fr-FR" sz="1800" b="0" kern="1400" dirty="0">
                <a:latin typeface="Master Of Break" pitchFamily="2" charset="0"/>
              </a:rPr>
              <a:t>Mise en scène</a:t>
            </a:r>
          </a:p>
        </p:txBody>
      </p:sp>
      <p:sp>
        <p:nvSpPr>
          <p:cNvPr id="24" name="Espace réservé du numéro de diapositive 23">
            <a:extLst>
              <a:ext uri="{FF2B5EF4-FFF2-40B4-BE49-F238E27FC236}">
                <a16:creationId xmlns:a16="http://schemas.microsoft.com/office/drawing/2014/main" id="{600431AE-645C-EE14-88BF-FCFA6D04EDBB}"/>
              </a:ext>
            </a:extLst>
          </p:cNvPr>
          <p:cNvSpPr>
            <a:spLocks noGrp="1"/>
          </p:cNvSpPr>
          <p:nvPr>
            <p:ph type="sldNum" sz="quarter" idx="17"/>
          </p:nvPr>
        </p:nvSpPr>
        <p:spPr>
          <a:xfrm>
            <a:off x="0" y="6400738"/>
            <a:ext cx="12192000" cy="365125"/>
          </a:xfrm>
        </p:spPr>
        <p:txBody>
          <a:bodyPr/>
          <a:lstStyle/>
          <a:p>
            <a:fld id="{D350E82D-729B-46C3-834A-8DDD94776524}" type="slidenum">
              <a:rPr lang="fr-FR" smtClean="0"/>
              <a:pPr/>
              <a:t>27</a:t>
            </a:fld>
            <a:endParaRPr lang="fr-FR"/>
          </a:p>
        </p:txBody>
      </p:sp>
      <p:pic>
        <p:nvPicPr>
          <p:cNvPr id="15" name="Espace réservé pour une image  14" descr="Une image contenant dessin, croquis, art, fleur&#10;&#10;Le contenu généré par l’IA peut être incorrect.">
            <a:extLst>
              <a:ext uri="{FF2B5EF4-FFF2-40B4-BE49-F238E27FC236}">
                <a16:creationId xmlns:a16="http://schemas.microsoft.com/office/drawing/2014/main" id="{F72D5B61-394C-160F-F561-D54733C71E0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512" b="2512"/>
          <a:stretch>
            <a:fillRect/>
          </a:stretch>
        </p:blipFill>
        <p:spPr/>
      </p:pic>
      <p:pic>
        <p:nvPicPr>
          <p:cNvPr id="22" name="Espace réservé pour une image  21" descr="Une image contenant croquis, habits, dessin, noir et blanc&#10;&#10;Le contenu généré par l’IA peut être incorrect.">
            <a:extLst>
              <a:ext uri="{FF2B5EF4-FFF2-40B4-BE49-F238E27FC236}">
                <a16:creationId xmlns:a16="http://schemas.microsoft.com/office/drawing/2014/main" id="{7954F3F7-A8AC-36E8-E7BD-108592FC8C65}"/>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2512" b="2512"/>
          <a:stretch>
            <a:fillRect/>
          </a:stretch>
        </p:blipFill>
        <p:spPr/>
      </p:pic>
      <p:pic>
        <p:nvPicPr>
          <p:cNvPr id="27" name="Espace réservé pour une image  26" descr="Une image contenant croquis, dessin, habits, art&#10;&#10;Le contenu généré par l’IA peut être incorrect.">
            <a:extLst>
              <a:ext uri="{FF2B5EF4-FFF2-40B4-BE49-F238E27FC236}">
                <a16:creationId xmlns:a16="http://schemas.microsoft.com/office/drawing/2014/main" id="{ECF94109-EC13-83EC-52DF-B5612A1BABED}"/>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t="2512" b="2512"/>
          <a:stretch>
            <a:fillRect/>
          </a:stretch>
        </p:blipFill>
        <p:spPr/>
      </p:pic>
      <p:pic>
        <p:nvPicPr>
          <p:cNvPr id="30" name="Espace réservé pour une image  29" descr="Une image contenant chaussures, debout, noir et blanc, capture d’écran&#10;&#10;Le contenu généré par l’IA peut être incorrect.">
            <a:extLst>
              <a:ext uri="{FF2B5EF4-FFF2-40B4-BE49-F238E27FC236}">
                <a16:creationId xmlns:a16="http://schemas.microsoft.com/office/drawing/2014/main" id="{A58C5BB4-1A7A-2F4A-143D-23315F1FCABD}"/>
              </a:ext>
            </a:extLst>
          </p:cNvPr>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t="2512" b="2512"/>
          <a:stretch>
            <a:fillRect/>
          </a:stretch>
        </p:blipFill>
        <p:spPr/>
      </p:pic>
      <p:pic>
        <p:nvPicPr>
          <p:cNvPr id="33" name="Espace réservé pour une image  32" descr="Une image contenant chaussures, Pantalons, debout, capture d’écran&#10;&#10;Le contenu généré par l’IA peut être incorrect.">
            <a:extLst>
              <a:ext uri="{FF2B5EF4-FFF2-40B4-BE49-F238E27FC236}">
                <a16:creationId xmlns:a16="http://schemas.microsoft.com/office/drawing/2014/main" id="{3A22DE61-7953-761B-8FE8-D6D200CB5E36}"/>
              </a:ext>
            </a:extLst>
          </p:cNvPr>
          <p:cNvPicPr>
            <a:picLocks noGrp="1" noChangeAspect="1"/>
          </p:cNvPicPr>
          <p:nvPr>
            <p:ph type="pic" sz="quarter" idx="21"/>
          </p:nvPr>
        </p:nvPicPr>
        <p:blipFill>
          <a:blip r:embed="rId7">
            <a:extLst>
              <a:ext uri="{28A0092B-C50C-407E-A947-70E740481C1C}">
                <a14:useLocalDpi xmlns:a14="http://schemas.microsoft.com/office/drawing/2010/main" val="0"/>
              </a:ext>
            </a:extLst>
          </a:blip>
          <a:srcRect t="2512" b="2512"/>
          <a:stretch>
            <a:fillRect/>
          </a:stretch>
        </p:blipFill>
        <p:spPr/>
      </p:pic>
      <p:pic>
        <p:nvPicPr>
          <p:cNvPr id="36" name="Espace réservé pour une image  35" descr="Une image contenant croquis, dessin, dessin humoristique, art&#10;&#10;Le contenu généré par l’IA peut être incorrect.">
            <a:extLst>
              <a:ext uri="{FF2B5EF4-FFF2-40B4-BE49-F238E27FC236}">
                <a16:creationId xmlns:a16="http://schemas.microsoft.com/office/drawing/2014/main" id="{6F246480-0B01-CDC6-8ACC-61E47B0B6CE0}"/>
              </a:ext>
            </a:extLst>
          </p:cNvPr>
          <p:cNvPicPr>
            <a:picLocks noGrp="1" noChangeAspect="1"/>
          </p:cNvPicPr>
          <p:nvPr>
            <p:ph type="pic" sz="quarter" idx="22"/>
          </p:nvPr>
        </p:nvPicPr>
        <p:blipFill>
          <a:blip r:embed="rId8">
            <a:extLst>
              <a:ext uri="{28A0092B-C50C-407E-A947-70E740481C1C}">
                <a14:useLocalDpi xmlns:a14="http://schemas.microsoft.com/office/drawing/2010/main" val="0"/>
              </a:ext>
            </a:extLst>
          </a:blip>
          <a:srcRect t="2512" b="2512"/>
          <a:stretch>
            <a:fillRect/>
          </a:stretch>
        </p:blipFill>
        <p:spPr/>
      </p:pic>
    </p:spTree>
    <p:extLst>
      <p:ext uri="{BB962C8B-B14F-4D97-AF65-F5344CB8AC3E}">
        <p14:creationId xmlns:p14="http://schemas.microsoft.com/office/powerpoint/2010/main" val="3268463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1F21C-150D-C86C-7002-7136E8B929D1}"/>
            </a:ext>
          </a:extLst>
        </p:cNvPr>
        <p:cNvGrpSpPr/>
        <p:nvPr/>
      </p:nvGrpSpPr>
      <p:grpSpPr>
        <a:xfrm>
          <a:off x="0" y="0"/>
          <a:ext cx="0" cy="0"/>
          <a:chOff x="0" y="0"/>
          <a:chExt cx="0" cy="0"/>
        </a:xfrm>
      </p:grpSpPr>
      <p:pic>
        <p:nvPicPr>
          <p:cNvPr id="17" name="Espace réservé pour une image  16" descr="Une image contenant croquis, dessin, art, noir et blanc&#10;&#10;Le contenu généré par l’IA peut être incorrect.">
            <a:extLst>
              <a:ext uri="{FF2B5EF4-FFF2-40B4-BE49-F238E27FC236}">
                <a16:creationId xmlns:a16="http://schemas.microsoft.com/office/drawing/2014/main" id="{5B5B7246-E31B-3302-8762-BFA2BA84F6B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470" b="2470"/>
          <a:stretch/>
        </p:blipFill>
        <p:spPr/>
      </p:pic>
      <p:sp>
        <p:nvSpPr>
          <p:cNvPr id="16" name="Titre 15">
            <a:extLst>
              <a:ext uri="{FF2B5EF4-FFF2-40B4-BE49-F238E27FC236}">
                <a16:creationId xmlns:a16="http://schemas.microsoft.com/office/drawing/2014/main" id="{982D4E64-2DA4-B6C5-70CE-E03182651529}"/>
              </a:ext>
            </a:extLst>
          </p:cNvPr>
          <p:cNvSpPr>
            <a:spLocks noGrp="1"/>
          </p:cNvSpPr>
          <p:nvPr>
            <p:ph type="title"/>
          </p:nvPr>
        </p:nvSpPr>
        <p:spPr/>
        <p:txBody>
          <a:bodyPr/>
          <a:lstStyle/>
          <a:p>
            <a:r>
              <a:rPr lang="fr-FR" dirty="0" err="1"/>
              <a:t>Pré-production</a:t>
            </a:r>
            <a:endParaRPr lang="fr-FR" dirty="0"/>
          </a:p>
        </p:txBody>
      </p:sp>
      <p:sp>
        <p:nvSpPr>
          <p:cNvPr id="23" name="Espace réservé du texte 22">
            <a:extLst>
              <a:ext uri="{FF2B5EF4-FFF2-40B4-BE49-F238E27FC236}">
                <a16:creationId xmlns:a16="http://schemas.microsoft.com/office/drawing/2014/main" id="{0D5FCCC3-A647-3C9E-97A1-5726A57E9D7A}"/>
              </a:ext>
            </a:extLst>
          </p:cNvPr>
          <p:cNvSpPr>
            <a:spLocks noGrp="1"/>
          </p:cNvSpPr>
          <p:nvPr>
            <p:ph type="body" sz="quarter" idx="16"/>
          </p:nvPr>
        </p:nvSpPr>
        <p:spPr/>
        <p:txBody>
          <a:bodyPr vert="horz" lIns="91440" tIns="45720" rIns="91440" bIns="45720" rtlCol="0">
            <a:noAutofit/>
          </a:bodyPr>
          <a:lstStyle/>
          <a:p>
            <a:r>
              <a:rPr lang="fr-FR" sz="1800" b="0" kern="1400" dirty="0">
                <a:latin typeface="Master Of Break" pitchFamily="2" charset="0"/>
              </a:rPr>
              <a:t>Mise en scène</a:t>
            </a:r>
          </a:p>
        </p:txBody>
      </p:sp>
      <p:sp>
        <p:nvSpPr>
          <p:cNvPr id="24" name="Espace réservé du numéro de diapositive 23">
            <a:extLst>
              <a:ext uri="{FF2B5EF4-FFF2-40B4-BE49-F238E27FC236}">
                <a16:creationId xmlns:a16="http://schemas.microsoft.com/office/drawing/2014/main" id="{47FB46D4-13A2-FEC0-47CB-331EEDE16A9C}"/>
              </a:ext>
            </a:extLst>
          </p:cNvPr>
          <p:cNvSpPr>
            <a:spLocks noGrp="1"/>
          </p:cNvSpPr>
          <p:nvPr>
            <p:ph type="sldNum" sz="quarter" idx="17"/>
          </p:nvPr>
        </p:nvSpPr>
        <p:spPr/>
        <p:txBody>
          <a:bodyPr/>
          <a:lstStyle/>
          <a:p>
            <a:fld id="{D350E82D-729B-46C3-834A-8DDD94776524}" type="slidenum">
              <a:rPr lang="fr-FR" smtClean="0"/>
              <a:pPr/>
              <a:t>28</a:t>
            </a:fld>
            <a:endParaRPr lang="fr-FR"/>
          </a:p>
        </p:txBody>
      </p:sp>
      <p:pic>
        <p:nvPicPr>
          <p:cNvPr id="19" name="Espace réservé pour une image  18" descr="Une image contenant dessin, croquis, illustration, art&#10;&#10;Le contenu généré par l’IA peut être incorrect.">
            <a:extLst>
              <a:ext uri="{FF2B5EF4-FFF2-40B4-BE49-F238E27FC236}">
                <a16:creationId xmlns:a16="http://schemas.microsoft.com/office/drawing/2014/main" id="{7189D0F5-3F07-48D5-191D-689EF2AE263A}"/>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2470" b="2470"/>
          <a:stretch/>
        </p:blipFill>
        <p:spPr/>
      </p:pic>
      <p:pic>
        <p:nvPicPr>
          <p:cNvPr id="21" name="Espace réservé pour une image  20" descr="Une image contenant Graphique, Police, noir, graphisme&#10;&#10;Le contenu généré par l’IA peut être incorrect.">
            <a:extLst>
              <a:ext uri="{FF2B5EF4-FFF2-40B4-BE49-F238E27FC236}">
                <a16:creationId xmlns:a16="http://schemas.microsoft.com/office/drawing/2014/main" id="{81590020-D34E-5F9D-923D-B07C4592599D}"/>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t="2512" b="2512"/>
          <a:stretch/>
        </p:blipFill>
        <p:spPr/>
      </p:pic>
    </p:spTree>
    <p:extLst>
      <p:ext uri="{BB962C8B-B14F-4D97-AF65-F5344CB8AC3E}">
        <p14:creationId xmlns:p14="http://schemas.microsoft.com/office/powerpoint/2010/main" val="1897899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21">
            <a:extLst>
              <a:ext uri="{FF2B5EF4-FFF2-40B4-BE49-F238E27FC236}">
                <a16:creationId xmlns:a16="http://schemas.microsoft.com/office/drawing/2014/main" id="{3F4A3721-9132-6B43-839A-BCC4E87BCD02}"/>
              </a:ext>
            </a:extLst>
          </p:cNvPr>
          <p:cNvPicPr>
            <a:picLocks noGrp="1" noRot="1" noChangeAspect="1" noMove="1" noResize="1" noEditPoints="1" noAdjustHandles="1" noChangeArrowheads="1" noChangeShapeType="1" noCrop="1"/>
          </p:cNvPicPr>
          <p:nvPr/>
        </p:nvPicPr>
        <p:blipFill>
          <a:blip r:embed="rId3">
            <a:duotone>
              <a:prstClr val="black"/>
              <a:schemeClr val="accent1">
                <a:tint val="45000"/>
                <a:satMod val="400000"/>
              </a:schemeClr>
            </a:duotone>
            <a:alphaModFix amt="20000"/>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20650" y="676276"/>
            <a:ext cx="11950700" cy="5988360"/>
          </a:xfrm>
          <a:prstGeom prst="rect">
            <a:avLst/>
          </a:prstGeom>
        </p:spPr>
      </p:pic>
      <p:sp>
        <p:nvSpPr>
          <p:cNvPr id="26" name="Espace réservé du numéro de diapositive 25">
            <a:extLst>
              <a:ext uri="{FF2B5EF4-FFF2-40B4-BE49-F238E27FC236}">
                <a16:creationId xmlns:a16="http://schemas.microsoft.com/office/drawing/2014/main" id="{5B94BF1D-B281-29BC-980B-783B4256E677}"/>
              </a:ext>
            </a:extLst>
          </p:cNvPr>
          <p:cNvSpPr>
            <a:spLocks noGrp="1"/>
          </p:cNvSpPr>
          <p:nvPr>
            <p:ph type="sldNum" sz="quarter" idx="12"/>
          </p:nvPr>
        </p:nvSpPr>
        <p:spPr>
          <a:xfrm>
            <a:off x="120650" y="6492875"/>
            <a:ext cx="11979910" cy="365125"/>
          </a:xfrm>
        </p:spPr>
        <p:txBody>
          <a:bodyPr/>
          <a:lstStyle/>
          <a:p>
            <a:pPr algn="ctr"/>
            <a:fld id="{D350E82D-729B-46C3-834A-8DDD94776524}" type="slidenum">
              <a:rPr lang="fr-FR" sz="1200" smtClean="0"/>
              <a:pPr algn="ctr"/>
              <a:t>29</a:t>
            </a:fld>
            <a:endParaRPr lang="fr-FR" sz="1200" dirty="0"/>
          </a:p>
        </p:txBody>
      </p:sp>
      <p:sp>
        <p:nvSpPr>
          <p:cNvPr id="23" name="Titre 22">
            <a:extLst>
              <a:ext uri="{FF2B5EF4-FFF2-40B4-BE49-F238E27FC236}">
                <a16:creationId xmlns:a16="http://schemas.microsoft.com/office/drawing/2014/main" id="{39AA940F-6299-ADE1-7BCB-0E2B990D75A7}"/>
              </a:ext>
            </a:extLst>
          </p:cNvPr>
          <p:cNvSpPr>
            <a:spLocks noGrp="1"/>
          </p:cNvSpPr>
          <p:nvPr>
            <p:ph type="title"/>
          </p:nvPr>
        </p:nvSpPr>
        <p:spPr/>
        <p:txBody>
          <a:bodyPr/>
          <a:lstStyle/>
          <a:p>
            <a:r>
              <a:rPr lang="fr-FR" dirty="0" err="1"/>
              <a:t>Pré-production</a:t>
            </a:r>
            <a:endParaRPr lang="fr-FR" dirty="0"/>
          </a:p>
        </p:txBody>
      </p:sp>
      <p:sp>
        <p:nvSpPr>
          <p:cNvPr id="24" name="Rectangle 23">
            <a:extLst>
              <a:ext uri="{FF2B5EF4-FFF2-40B4-BE49-F238E27FC236}">
                <a16:creationId xmlns:a16="http://schemas.microsoft.com/office/drawing/2014/main" id="{AD3AE5EA-95FF-8A37-26FD-A264D01717FB}"/>
              </a:ext>
            </a:extLst>
          </p:cNvPr>
          <p:cNvSpPr/>
          <p:nvPr/>
        </p:nvSpPr>
        <p:spPr>
          <a:xfrm>
            <a:off x="259079" y="1357257"/>
            <a:ext cx="6975159" cy="4405367"/>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du texte 24">
            <a:extLst>
              <a:ext uri="{FF2B5EF4-FFF2-40B4-BE49-F238E27FC236}">
                <a16:creationId xmlns:a16="http://schemas.microsoft.com/office/drawing/2014/main" id="{C43CF335-9208-C378-2692-A1ACCAF311A5}"/>
              </a:ext>
            </a:extLst>
          </p:cNvPr>
          <p:cNvSpPr>
            <a:spLocks noGrp="1"/>
          </p:cNvSpPr>
          <p:nvPr>
            <p:ph type="body" sz="quarter" idx="16"/>
          </p:nvPr>
        </p:nvSpPr>
        <p:spPr/>
        <p:txBody>
          <a:bodyPr vert="horz" lIns="91440" tIns="45720" rIns="91440" bIns="45720" rtlCol="0">
            <a:noAutofit/>
          </a:bodyPr>
          <a:lstStyle/>
          <a:p>
            <a:r>
              <a:rPr lang="fr-FR" sz="1800" b="0" kern="1400" dirty="0">
                <a:latin typeface="Master Of Break" pitchFamily="2" charset="0"/>
              </a:rPr>
              <a:t>Mise en scène</a:t>
            </a:r>
          </a:p>
        </p:txBody>
      </p:sp>
      <p:sp>
        <p:nvSpPr>
          <p:cNvPr id="6" name="ZoneTexte 5">
            <a:extLst>
              <a:ext uri="{FF2B5EF4-FFF2-40B4-BE49-F238E27FC236}">
                <a16:creationId xmlns:a16="http://schemas.microsoft.com/office/drawing/2014/main" id="{B7497E2D-2417-AFAD-678F-E8675EAC206A}"/>
              </a:ext>
            </a:extLst>
          </p:cNvPr>
          <p:cNvSpPr txBox="1"/>
          <p:nvPr/>
        </p:nvSpPr>
        <p:spPr>
          <a:xfrm>
            <a:off x="7368538" y="1689575"/>
            <a:ext cx="4335691" cy="338554"/>
          </a:xfrm>
          <a:prstGeom prst="rect">
            <a:avLst/>
          </a:prstGeom>
          <a:noFill/>
        </p:spPr>
        <p:txBody>
          <a:bodyPr wrap="square">
            <a:spAutoFit/>
          </a:bodyPr>
          <a:lstStyle>
            <a:defPPr>
              <a:defRPr lang="fr-FR"/>
            </a:defPPr>
            <a:lvl1pPr>
              <a:defRPr sz="1600">
                <a:latin typeface="Segoe UI Semibold" panose="020B0702040204020203" pitchFamily="34" charset="0"/>
                <a:cs typeface="Segoe UI Semibold" panose="020B0702040204020203" pitchFamily="34" charset="0"/>
              </a:defRPr>
            </a:lvl1pPr>
          </a:lstStyle>
          <a:p>
            <a:pPr algn="ctr"/>
            <a:r>
              <a:rPr lang="fr-FR" dirty="0"/>
              <a:t>Animatique </a:t>
            </a:r>
          </a:p>
        </p:txBody>
      </p:sp>
      <p:grpSp>
        <p:nvGrpSpPr>
          <p:cNvPr id="16" name="Groupe 15">
            <a:extLst>
              <a:ext uri="{FF2B5EF4-FFF2-40B4-BE49-F238E27FC236}">
                <a16:creationId xmlns:a16="http://schemas.microsoft.com/office/drawing/2014/main" id="{A637BD94-7A2E-CA35-8633-7686CD7AF5C4}"/>
              </a:ext>
            </a:extLst>
          </p:cNvPr>
          <p:cNvGrpSpPr/>
          <p:nvPr/>
        </p:nvGrpSpPr>
        <p:grpSpPr>
          <a:xfrm>
            <a:off x="321310" y="1420834"/>
            <a:ext cx="6873240" cy="4308432"/>
            <a:chOff x="1417320" y="89806"/>
            <a:chExt cx="10654030" cy="6678388"/>
          </a:xfrm>
        </p:grpSpPr>
        <p:pic>
          <p:nvPicPr>
            <p:cNvPr id="8" name="Image 7">
              <a:extLst>
                <a:ext uri="{FF2B5EF4-FFF2-40B4-BE49-F238E27FC236}">
                  <a16:creationId xmlns:a16="http://schemas.microsoft.com/office/drawing/2014/main" id="{FDE103D7-C497-C015-974D-BA038E714EAE}"/>
                </a:ext>
              </a:extLst>
            </p:cNvPr>
            <p:cNvPicPr>
              <a:picLocks noChangeAspect="1"/>
            </p:cNvPicPr>
            <p:nvPr/>
          </p:nvPicPr>
          <p:blipFill>
            <a:blip r:embed="rId5"/>
            <a:stretch>
              <a:fillRect/>
            </a:stretch>
          </p:blipFill>
          <p:spPr>
            <a:xfrm>
              <a:off x="1417320" y="89806"/>
              <a:ext cx="5927163" cy="1395221"/>
            </a:xfrm>
            <a:prstGeom prst="rect">
              <a:avLst/>
            </a:prstGeom>
          </p:spPr>
        </p:pic>
        <p:pic>
          <p:nvPicPr>
            <p:cNvPr id="10" name="Image 9">
              <a:extLst>
                <a:ext uri="{FF2B5EF4-FFF2-40B4-BE49-F238E27FC236}">
                  <a16:creationId xmlns:a16="http://schemas.microsoft.com/office/drawing/2014/main" id="{1F17FA0F-C95C-E737-8F60-CEDE65332323}"/>
                </a:ext>
              </a:extLst>
            </p:cNvPr>
            <p:cNvPicPr>
              <a:picLocks noChangeAspect="1"/>
            </p:cNvPicPr>
            <p:nvPr/>
          </p:nvPicPr>
          <p:blipFill>
            <a:blip r:embed="rId6"/>
            <a:stretch>
              <a:fillRect/>
            </a:stretch>
          </p:blipFill>
          <p:spPr>
            <a:xfrm>
              <a:off x="1417320" y="1495813"/>
              <a:ext cx="5927163" cy="5233927"/>
            </a:xfrm>
            <a:prstGeom prst="rect">
              <a:avLst/>
            </a:prstGeom>
          </p:spPr>
        </p:pic>
        <p:pic>
          <p:nvPicPr>
            <p:cNvPr id="12" name="Image 11">
              <a:extLst>
                <a:ext uri="{FF2B5EF4-FFF2-40B4-BE49-F238E27FC236}">
                  <a16:creationId xmlns:a16="http://schemas.microsoft.com/office/drawing/2014/main" id="{23344F82-7CFE-F65F-2790-FE18C4D17E53}"/>
                </a:ext>
              </a:extLst>
            </p:cNvPr>
            <p:cNvPicPr>
              <a:picLocks noChangeAspect="1"/>
            </p:cNvPicPr>
            <p:nvPr/>
          </p:nvPicPr>
          <p:blipFill>
            <a:blip r:embed="rId7"/>
            <a:stretch>
              <a:fillRect/>
            </a:stretch>
          </p:blipFill>
          <p:spPr>
            <a:xfrm>
              <a:off x="7432553" y="89806"/>
              <a:ext cx="4638797" cy="2811303"/>
            </a:xfrm>
            <a:prstGeom prst="rect">
              <a:avLst/>
            </a:prstGeom>
          </p:spPr>
        </p:pic>
        <p:pic>
          <p:nvPicPr>
            <p:cNvPr id="14" name="Image 13">
              <a:extLst>
                <a:ext uri="{FF2B5EF4-FFF2-40B4-BE49-F238E27FC236}">
                  <a16:creationId xmlns:a16="http://schemas.microsoft.com/office/drawing/2014/main" id="{64803055-3102-FDDA-48D0-F6B8AA014638}"/>
                </a:ext>
              </a:extLst>
            </p:cNvPr>
            <p:cNvPicPr>
              <a:picLocks noChangeAspect="1"/>
            </p:cNvPicPr>
            <p:nvPr/>
          </p:nvPicPr>
          <p:blipFill>
            <a:blip r:embed="rId8"/>
            <a:stretch>
              <a:fillRect/>
            </a:stretch>
          </p:blipFill>
          <p:spPr>
            <a:xfrm>
              <a:off x="7432553" y="2868467"/>
              <a:ext cx="4638797" cy="3899727"/>
            </a:xfrm>
            <a:prstGeom prst="rect">
              <a:avLst/>
            </a:prstGeom>
          </p:spPr>
        </p:pic>
      </p:grpSp>
      <p:sp>
        <p:nvSpPr>
          <p:cNvPr id="17" name="ZoneTexte 16">
            <a:extLst>
              <a:ext uri="{FF2B5EF4-FFF2-40B4-BE49-F238E27FC236}">
                <a16:creationId xmlns:a16="http://schemas.microsoft.com/office/drawing/2014/main" id="{21E3701E-59DC-629A-37D3-79F06FBF9EFC}"/>
              </a:ext>
            </a:extLst>
          </p:cNvPr>
          <p:cNvSpPr txBox="1"/>
          <p:nvPr/>
        </p:nvSpPr>
        <p:spPr>
          <a:xfrm>
            <a:off x="601980" y="999653"/>
            <a:ext cx="6035040" cy="307777"/>
          </a:xfrm>
          <a:prstGeom prst="rect">
            <a:avLst/>
          </a:prstGeom>
          <a:noFill/>
        </p:spPr>
        <p:txBody>
          <a:bodyPr wrap="square">
            <a:spAutoFit/>
          </a:bodyPr>
          <a:lstStyle>
            <a:defPPr>
              <a:defRPr lang="fr-FR"/>
            </a:defPPr>
            <a:lvl1pPr>
              <a:defRPr sz="1600">
                <a:latin typeface="Segoe UI Semibold" panose="020B0702040204020203" pitchFamily="34" charset="0"/>
                <a:cs typeface="Segoe UI Semibold" panose="020B0702040204020203" pitchFamily="34" charset="0"/>
              </a:defRPr>
            </a:lvl1pPr>
          </a:lstStyle>
          <a:p>
            <a:pPr algn="ctr"/>
            <a:r>
              <a:rPr lang="fr-FR" dirty="0"/>
              <a:t>Découpage technique</a:t>
            </a:r>
          </a:p>
        </p:txBody>
      </p:sp>
      <p:pic>
        <p:nvPicPr>
          <p:cNvPr id="20" name="Image 19" descr="Une image contenant capture d’écran, meubles, habits, mur&#10;&#10;Le contenu généré par l’IA peut être incorrect.">
            <a:extLst>
              <a:ext uri="{FF2B5EF4-FFF2-40B4-BE49-F238E27FC236}">
                <a16:creationId xmlns:a16="http://schemas.microsoft.com/office/drawing/2014/main" id="{B362B6B5-6D78-FA73-06BE-F87093896D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68539" y="2102749"/>
            <a:ext cx="4335691" cy="2346693"/>
          </a:xfrm>
          <a:prstGeom prst="rect">
            <a:avLst/>
          </a:prstGeom>
        </p:spPr>
      </p:pic>
      <p:sp>
        <p:nvSpPr>
          <p:cNvPr id="21" name="ZoneTexte 20">
            <a:extLst>
              <a:ext uri="{FF2B5EF4-FFF2-40B4-BE49-F238E27FC236}">
                <a16:creationId xmlns:a16="http://schemas.microsoft.com/office/drawing/2014/main" id="{A936FDCC-CA41-F5F7-C99D-65B1A1D8BA84}"/>
              </a:ext>
            </a:extLst>
          </p:cNvPr>
          <p:cNvSpPr txBox="1"/>
          <p:nvPr/>
        </p:nvSpPr>
        <p:spPr>
          <a:xfrm>
            <a:off x="7368539" y="4524062"/>
            <a:ext cx="4335691" cy="307777"/>
          </a:xfrm>
          <a:prstGeom prst="rect">
            <a:avLst/>
          </a:prstGeom>
          <a:noFill/>
        </p:spPr>
        <p:txBody>
          <a:bodyPr wrap="square">
            <a:spAutoFit/>
          </a:bodyPr>
          <a:lstStyle/>
          <a:p>
            <a:pPr algn="ctr"/>
            <a:r>
              <a:rPr lang="fr-FR" sz="1400" b="0" i="0" u="none" strike="noStrike" baseline="0" dirty="0">
                <a:solidFill>
                  <a:srgbClr val="211D1E"/>
                </a:solidFill>
                <a:latin typeface="Bahnschrift Light" panose="020B0502040204020203" pitchFamily="34" charset="0"/>
                <a:hlinkClick r:id="rId10"/>
              </a:rPr>
              <a:t>Lien</a:t>
            </a:r>
            <a:r>
              <a:rPr lang="fr-FR" sz="1400" b="0" i="0" u="none" strike="noStrike" baseline="0" dirty="0">
                <a:solidFill>
                  <a:srgbClr val="211D1E"/>
                </a:solidFill>
                <a:latin typeface="Bahnschrift Light" panose="020B0502040204020203" pitchFamily="34" charset="0"/>
              </a:rPr>
              <a:t> </a:t>
            </a:r>
            <a:endParaRPr lang="fr-FR" sz="1400" dirty="0"/>
          </a:p>
        </p:txBody>
      </p:sp>
    </p:spTree>
    <p:extLst>
      <p:ext uri="{BB962C8B-B14F-4D97-AF65-F5344CB8AC3E}">
        <p14:creationId xmlns:p14="http://schemas.microsoft.com/office/powerpoint/2010/main" val="1741215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pour une image  9" descr="Une image contenant dessin humoristique, meubles, intérieur, table&#10;&#10;Le contenu généré par l’IA peut être incorrect.">
            <a:extLst>
              <a:ext uri="{FF2B5EF4-FFF2-40B4-BE49-F238E27FC236}">
                <a16:creationId xmlns:a16="http://schemas.microsoft.com/office/drawing/2014/main" id="{9052A15E-48DE-3D39-49EB-CC5D36D076A7}"/>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0590" r="20590"/>
          <a:stretch>
            <a:fillRect/>
          </a:stretch>
        </p:blipFill>
        <p:spPr/>
      </p:pic>
      <p:sp>
        <p:nvSpPr>
          <p:cNvPr id="317" name="Titre 316">
            <a:extLst>
              <a:ext uri="{FF2B5EF4-FFF2-40B4-BE49-F238E27FC236}">
                <a16:creationId xmlns:a16="http://schemas.microsoft.com/office/drawing/2014/main" id="{D081F163-7836-9C8B-185E-0445EB6AC581}"/>
              </a:ext>
            </a:extLst>
          </p:cNvPr>
          <p:cNvSpPr>
            <a:spLocks noGrp="1"/>
          </p:cNvSpPr>
          <p:nvPr>
            <p:ph type="title"/>
          </p:nvPr>
        </p:nvSpPr>
        <p:spPr>
          <a:xfrm>
            <a:off x="10312400" y="136525"/>
            <a:ext cx="1689100" cy="234950"/>
          </a:xfrm>
        </p:spPr>
        <p:txBody>
          <a:bodyPr/>
          <a:lstStyle/>
          <a:p>
            <a:r>
              <a:rPr lang="fr-FR"/>
              <a:t>Introduction</a:t>
            </a:r>
            <a:endParaRPr lang="fr-FR" dirty="0"/>
          </a:p>
        </p:txBody>
      </p:sp>
      <p:sp>
        <p:nvSpPr>
          <p:cNvPr id="319" name="Espace réservé du texte 318">
            <a:extLst>
              <a:ext uri="{FF2B5EF4-FFF2-40B4-BE49-F238E27FC236}">
                <a16:creationId xmlns:a16="http://schemas.microsoft.com/office/drawing/2014/main" id="{C635A82A-167A-BAD0-0D5C-E76B548A0144}"/>
              </a:ext>
            </a:extLst>
          </p:cNvPr>
          <p:cNvSpPr>
            <a:spLocks noGrp="1"/>
          </p:cNvSpPr>
          <p:nvPr>
            <p:ph type="body" sz="quarter" idx="12"/>
          </p:nvPr>
        </p:nvSpPr>
        <p:spPr>
          <a:xfrm>
            <a:off x="9540875" y="381000"/>
            <a:ext cx="2460625" cy="304800"/>
          </a:xfrm>
        </p:spPr>
        <p:txBody>
          <a:bodyPr vert="horz" lIns="91440" tIns="45720" rIns="91440" bIns="45720" rtlCol="0">
            <a:noAutofit/>
          </a:bodyPr>
          <a:lstStyle/>
          <a:p>
            <a:pPr>
              <a:lnSpc>
                <a:spcPct val="100000"/>
              </a:lnSpc>
            </a:pPr>
            <a:r>
              <a:rPr lang="fr-FR" sz="2400" b="0" kern="1400" dirty="0">
                <a:latin typeface="Master Of Break" pitchFamily="2" charset="0"/>
              </a:rPr>
              <a:t>Fiche  Technique</a:t>
            </a:r>
          </a:p>
        </p:txBody>
      </p:sp>
      <p:sp>
        <p:nvSpPr>
          <p:cNvPr id="2" name="Espace réservé du numéro de diapositive 1">
            <a:extLst>
              <a:ext uri="{FF2B5EF4-FFF2-40B4-BE49-F238E27FC236}">
                <a16:creationId xmlns:a16="http://schemas.microsoft.com/office/drawing/2014/main" id="{6D23ED09-913F-4A29-04BB-0835257B29AE}"/>
              </a:ext>
            </a:extLst>
          </p:cNvPr>
          <p:cNvSpPr>
            <a:spLocks noGrp="1"/>
          </p:cNvSpPr>
          <p:nvPr>
            <p:ph type="sldNum" sz="quarter" idx="13"/>
          </p:nvPr>
        </p:nvSpPr>
        <p:spPr>
          <a:xfrm>
            <a:off x="7734300" y="6400738"/>
            <a:ext cx="4267200" cy="365125"/>
          </a:xfrm>
        </p:spPr>
        <p:txBody>
          <a:bodyPr/>
          <a:lstStyle/>
          <a:p>
            <a:fld id="{D350E82D-729B-46C3-834A-8DDD94776524}" type="slidenum">
              <a:rPr lang="fr-FR" sz="1400" smtClean="0"/>
              <a:pPr/>
              <a:t>3</a:t>
            </a:fld>
            <a:endParaRPr lang="fr-FR" sz="1400" dirty="0"/>
          </a:p>
        </p:txBody>
      </p:sp>
      <p:sp>
        <p:nvSpPr>
          <p:cNvPr id="309" name="ZoneTexte 308">
            <a:extLst>
              <a:ext uri="{FF2B5EF4-FFF2-40B4-BE49-F238E27FC236}">
                <a16:creationId xmlns:a16="http://schemas.microsoft.com/office/drawing/2014/main" id="{C0ECA823-A020-C00B-A682-14EC661F3D97}"/>
              </a:ext>
            </a:extLst>
          </p:cNvPr>
          <p:cNvSpPr txBox="1"/>
          <p:nvPr/>
        </p:nvSpPr>
        <p:spPr>
          <a:xfrm>
            <a:off x="8470899" y="985662"/>
            <a:ext cx="3327401" cy="4438074"/>
          </a:xfrm>
          <a:prstGeom prst="rect">
            <a:avLst/>
          </a:prstGeom>
          <a:noFill/>
        </p:spPr>
        <p:txBody>
          <a:bodyPr wrap="square" rtlCol="0">
            <a:spAutoFit/>
          </a:bodyPr>
          <a:lstStyle/>
          <a:p>
            <a:pPr>
              <a:lnSpc>
                <a:spcPct val="200000"/>
              </a:lnSpc>
            </a:pPr>
            <a:r>
              <a:rPr lang="fr-FR" b="1" dirty="0">
                <a:latin typeface="Segoe UI Semilight" panose="020B0402040204020203" pitchFamily="34" charset="0"/>
                <a:cs typeface="Segoe UI Semilight" panose="020B0402040204020203" pitchFamily="34" charset="0"/>
              </a:rPr>
              <a:t>Titre : </a:t>
            </a:r>
            <a:r>
              <a:rPr lang="fr-FR" dirty="0">
                <a:latin typeface="Segoe UI Semilight" panose="020B0402040204020203" pitchFamily="34" charset="0"/>
                <a:cs typeface="Segoe UI Semilight" panose="020B0402040204020203" pitchFamily="34" charset="0"/>
              </a:rPr>
              <a:t>Sœurs de Pouvoir</a:t>
            </a:r>
          </a:p>
          <a:p>
            <a:pPr>
              <a:lnSpc>
                <a:spcPct val="200000"/>
              </a:lnSpc>
            </a:pPr>
            <a:r>
              <a:rPr lang="fr-FR" b="1" dirty="0">
                <a:latin typeface="Segoe UI Semilight" panose="020B0402040204020203" pitchFamily="34" charset="0"/>
                <a:cs typeface="Segoe UI Semilight" panose="020B0402040204020203" pitchFamily="34" charset="0"/>
              </a:rPr>
              <a:t>Réalisateur : </a:t>
            </a:r>
            <a:r>
              <a:rPr lang="fr-FR" dirty="0">
                <a:latin typeface="Segoe UI Semilight" panose="020B0402040204020203" pitchFamily="34" charset="0"/>
                <a:cs typeface="Segoe UI Semilight" panose="020B0402040204020203" pitchFamily="34" charset="0"/>
              </a:rPr>
              <a:t>Agnès LAURET</a:t>
            </a:r>
          </a:p>
          <a:p>
            <a:pPr>
              <a:lnSpc>
                <a:spcPct val="200000"/>
              </a:lnSpc>
            </a:pPr>
            <a:r>
              <a:rPr lang="fr-FR" b="1" dirty="0">
                <a:latin typeface="Segoe UI Semilight" panose="020B0402040204020203" pitchFamily="34" charset="0"/>
                <a:cs typeface="Segoe UI Semilight" panose="020B0402040204020203" pitchFamily="34" charset="0"/>
              </a:rPr>
              <a:t>Genre : </a:t>
            </a:r>
            <a:r>
              <a:rPr lang="fr-FR" dirty="0">
                <a:latin typeface="Segoe UI Semilight" panose="020B0402040204020203" pitchFamily="34" charset="0"/>
                <a:cs typeface="Segoe UI Semilight" panose="020B0402040204020203" pitchFamily="34" charset="0"/>
              </a:rPr>
              <a:t>Fantastique</a:t>
            </a:r>
          </a:p>
          <a:p>
            <a:pPr>
              <a:lnSpc>
                <a:spcPct val="200000"/>
              </a:lnSpc>
            </a:pPr>
            <a:r>
              <a:rPr lang="fr-FR" b="1" dirty="0">
                <a:latin typeface="Segoe UI Semilight" panose="020B0402040204020203" pitchFamily="34" charset="0"/>
                <a:cs typeface="Segoe UI Semilight" panose="020B0402040204020203" pitchFamily="34" charset="0"/>
              </a:rPr>
              <a:t>Format : </a:t>
            </a:r>
            <a:r>
              <a:rPr lang="fr-FR" dirty="0">
                <a:latin typeface="Segoe UI Semilight" panose="020B0402040204020203" pitchFamily="34" charset="0"/>
                <a:cs typeface="Segoe UI Semilight" panose="020B0402040204020203" pitchFamily="34" charset="0"/>
              </a:rPr>
              <a:t>1920x1080</a:t>
            </a:r>
          </a:p>
          <a:p>
            <a:pPr>
              <a:lnSpc>
                <a:spcPct val="200000"/>
              </a:lnSpc>
            </a:pPr>
            <a:r>
              <a:rPr lang="fr-FR" b="1" dirty="0">
                <a:latin typeface="Segoe UI Semilight" panose="020B0402040204020203" pitchFamily="34" charset="0"/>
                <a:cs typeface="Segoe UI Semilight" panose="020B0402040204020203" pitchFamily="34" charset="0"/>
              </a:rPr>
              <a:t>Durée : </a:t>
            </a:r>
            <a:r>
              <a:rPr lang="fr-FR" dirty="0">
                <a:latin typeface="Segoe UI Semilight" panose="020B0402040204020203" pitchFamily="34" charset="0"/>
                <a:cs typeface="Segoe UI Semilight" panose="020B0402040204020203" pitchFamily="34" charset="0"/>
              </a:rPr>
              <a:t>2 min</a:t>
            </a:r>
          </a:p>
          <a:p>
            <a:pPr>
              <a:lnSpc>
                <a:spcPct val="200000"/>
              </a:lnSpc>
            </a:pPr>
            <a:r>
              <a:rPr lang="fr-FR" b="1" dirty="0">
                <a:latin typeface="Segoe UI Semilight" panose="020B0402040204020203" pitchFamily="34" charset="0"/>
                <a:cs typeface="Segoe UI Semilight" panose="020B0402040204020203" pitchFamily="34" charset="0"/>
              </a:rPr>
              <a:t>Année : </a:t>
            </a:r>
            <a:r>
              <a:rPr lang="fr-FR" dirty="0">
                <a:latin typeface="Segoe UI Semilight" panose="020B0402040204020203" pitchFamily="34" charset="0"/>
                <a:cs typeface="Segoe UI Semilight" panose="020B0402040204020203" pitchFamily="34" charset="0"/>
              </a:rPr>
              <a:t>2025 </a:t>
            </a:r>
          </a:p>
          <a:p>
            <a:pPr>
              <a:lnSpc>
                <a:spcPct val="200000"/>
              </a:lnSpc>
            </a:pPr>
            <a:r>
              <a:rPr lang="fr-FR" b="1" dirty="0">
                <a:latin typeface="Segoe UI Semilight" panose="020B0402040204020203" pitchFamily="34" charset="0"/>
                <a:cs typeface="Segoe UI Semilight" panose="020B0402040204020203" pitchFamily="34" charset="0"/>
              </a:rPr>
              <a:t>Catégorie : </a:t>
            </a:r>
            <a:r>
              <a:rPr lang="fr-FR" dirty="0">
                <a:latin typeface="Segoe UI Semilight" panose="020B0402040204020203" pitchFamily="34" charset="0"/>
                <a:cs typeface="Segoe UI Semilight" panose="020B0402040204020203" pitchFamily="34" charset="0"/>
              </a:rPr>
              <a:t>Hybride (3D et 2D)</a:t>
            </a:r>
          </a:p>
          <a:p>
            <a:pPr>
              <a:lnSpc>
                <a:spcPct val="200000"/>
              </a:lnSpc>
            </a:pPr>
            <a:r>
              <a:rPr lang="fr-FR" b="1" dirty="0">
                <a:latin typeface="Segoe UI Semilight" panose="020B0402040204020203" pitchFamily="34" charset="0"/>
                <a:cs typeface="Segoe UI Semilight" panose="020B0402040204020203" pitchFamily="34" charset="0"/>
              </a:rPr>
              <a:t>Logiciels</a:t>
            </a:r>
            <a:r>
              <a:rPr lang="fr-FR" dirty="0">
                <a:latin typeface="Segoe UI Semilight" panose="020B0402040204020203" pitchFamily="34" charset="0"/>
                <a:cs typeface="Segoe UI Semilight" panose="020B0402040204020203" pitchFamily="34" charset="0"/>
              </a:rPr>
              <a:t> : </a:t>
            </a:r>
          </a:p>
        </p:txBody>
      </p:sp>
      <p:sp>
        <p:nvSpPr>
          <p:cNvPr id="320" name="ZoneTexte 319">
            <a:extLst>
              <a:ext uri="{FF2B5EF4-FFF2-40B4-BE49-F238E27FC236}">
                <a16:creationId xmlns:a16="http://schemas.microsoft.com/office/drawing/2014/main" id="{DA56F32F-240A-0EB7-7CA0-A3343BB22228}"/>
              </a:ext>
            </a:extLst>
          </p:cNvPr>
          <p:cNvSpPr txBox="1"/>
          <p:nvPr/>
        </p:nvSpPr>
        <p:spPr>
          <a:xfrm>
            <a:off x="495300" y="5934541"/>
            <a:ext cx="6388100" cy="646331"/>
          </a:xfrm>
          <a:prstGeom prst="rect">
            <a:avLst/>
          </a:prstGeom>
          <a:noFill/>
        </p:spPr>
        <p:txBody>
          <a:bodyPr wrap="square" rtlCol="0">
            <a:spAutoFit/>
          </a:bodyPr>
          <a:lstStyle/>
          <a:p>
            <a:pPr algn="ctr"/>
            <a:r>
              <a:rPr lang="fr-FR" dirty="0">
                <a:solidFill>
                  <a:schemeClr val="bg1"/>
                </a:solidFill>
                <a:latin typeface="Segoe UI Variable Display Semil" pitchFamily="2" charset="0"/>
                <a:cs typeface="Segoe UI Semibold" panose="020B0702040204020203" pitchFamily="34" charset="0"/>
              </a:rPr>
              <a:t>Deux sœurs se voient offrir un mystérieux bracelet par leur grand-mère qui va réveiller un pouvoir enfoui en elles</a:t>
            </a:r>
          </a:p>
        </p:txBody>
      </p:sp>
      <p:sp>
        <p:nvSpPr>
          <p:cNvPr id="4" name="ZoneTexte 3">
            <a:extLst>
              <a:ext uri="{FF2B5EF4-FFF2-40B4-BE49-F238E27FC236}">
                <a16:creationId xmlns:a16="http://schemas.microsoft.com/office/drawing/2014/main" id="{6334418C-562E-9D3B-DDD7-7E02A0730C61}"/>
              </a:ext>
            </a:extLst>
          </p:cNvPr>
          <p:cNvSpPr txBox="1"/>
          <p:nvPr/>
        </p:nvSpPr>
        <p:spPr>
          <a:xfrm>
            <a:off x="9540875" y="5011211"/>
            <a:ext cx="1343025" cy="923330"/>
          </a:xfrm>
          <a:prstGeom prst="rect">
            <a:avLst/>
          </a:prstGeom>
          <a:noFill/>
        </p:spPr>
        <p:txBody>
          <a:bodyPr wrap="square">
            <a:spAutoFit/>
          </a:bodyPr>
          <a:lstStyle/>
          <a:p>
            <a:r>
              <a:rPr lang="fr-FR" dirty="0">
                <a:latin typeface="Segoe UI Semilight" panose="020B0402040204020203" pitchFamily="34" charset="0"/>
                <a:cs typeface="Segoe UI Semilight" panose="020B0402040204020203" pitchFamily="34" charset="0"/>
              </a:rPr>
              <a:t>Blender, </a:t>
            </a:r>
          </a:p>
          <a:p>
            <a:r>
              <a:rPr lang="fr-FR" dirty="0">
                <a:latin typeface="Segoe UI Semilight" panose="020B0402040204020203" pitchFamily="34" charset="0"/>
                <a:cs typeface="Segoe UI Semilight" panose="020B0402040204020203" pitchFamily="34" charset="0"/>
              </a:rPr>
              <a:t>Photoshop, </a:t>
            </a:r>
          </a:p>
          <a:p>
            <a:r>
              <a:rPr lang="fr-FR" dirty="0">
                <a:latin typeface="Segoe UI Semilight" panose="020B0402040204020203" pitchFamily="34" charset="0"/>
                <a:cs typeface="Segoe UI Semilight" panose="020B0402040204020203" pitchFamily="34" charset="0"/>
              </a:rPr>
              <a:t>After Effect</a:t>
            </a:r>
          </a:p>
        </p:txBody>
      </p:sp>
    </p:spTree>
    <p:extLst>
      <p:ext uri="{BB962C8B-B14F-4D97-AF65-F5344CB8AC3E}">
        <p14:creationId xmlns:p14="http://schemas.microsoft.com/office/powerpoint/2010/main" val="4069836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75FF3AF-FAC9-737F-77ED-E604C15F766B}"/>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5" name="Espace réservé du texte 4">
            <a:extLst>
              <a:ext uri="{FF2B5EF4-FFF2-40B4-BE49-F238E27FC236}">
                <a16:creationId xmlns:a16="http://schemas.microsoft.com/office/drawing/2014/main" id="{E0EB722F-11D8-FF36-7074-091530EADF3C}"/>
              </a:ext>
            </a:extLst>
          </p:cNvPr>
          <p:cNvSpPr>
            <a:spLocks noGrp="1"/>
          </p:cNvSpPr>
          <p:nvPr>
            <p:ph type="body" sz="quarter" idx="16"/>
          </p:nvPr>
        </p:nvSpPr>
        <p:spPr>
          <a:xfrm>
            <a:off x="120650" y="352425"/>
            <a:ext cx="2460625" cy="304800"/>
          </a:xfrm>
        </p:spPr>
        <p:txBody>
          <a:bodyPr vert="horz" lIns="91440" tIns="45720" rIns="91440" bIns="45720" rtlCol="0">
            <a:noAutofit/>
          </a:bodyPr>
          <a:lstStyle/>
          <a:p>
            <a:r>
              <a:rPr lang="fr-FR" sz="1800" b="0" kern="1400" dirty="0">
                <a:latin typeface="Master Of Break" pitchFamily="2" charset="0"/>
              </a:rPr>
              <a:t>Gestion de projet</a:t>
            </a:r>
          </a:p>
        </p:txBody>
      </p:sp>
      <p:sp>
        <p:nvSpPr>
          <p:cNvPr id="9" name="Espace réservé pour une image  8">
            <a:extLst>
              <a:ext uri="{FF2B5EF4-FFF2-40B4-BE49-F238E27FC236}">
                <a16:creationId xmlns:a16="http://schemas.microsoft.com/office/drawing/2014/main" id="{A4441A70-4EA5-B98F-F44F-A751EA8AFEE7}"/>
              </a:ext>
            </a:extLst>
          </p:cNvPr>
          <p:cNvSpPr>
            <a:spLocks noGrp="1"/>
          </p:cNvSpPr>
          <p:nvPr>
            <p:ph type="pic" sz="quarter" idx="17"/>
          </p:nvPr>
        </p:nvSpPr>
        <p:spPr>
          <a:xfrm>
            <a:off x="179059" y="1030704"/>
            <a:ext cx="11670549" cy="5553137"/>
          </a:xfrm>
        </p:spPr>
        <p:txBody>
          <a:bodyPr/>
          <a:lstStyle/>
          <a:p>
            <a:endParaRPr lang="fr-FR"/>
          </a:p>
        </p:txBody>
      </p:sp>
      <p:sp>
        <p:nvSpPr>
          <p:cNvPr id="7" name="Espace réservé du numéro de diapositive 6">
            <a:extLst>
              <a:ext uri="{FF2B5EF4-FFF2-40B4-BE49-F238E27FC236}">
                <a16:creationId xmlns:a16="http://schemas.microsoft.com/office/drawing/2014/main" id="{7C663D6A-00E2-4599-3EEB-6694B2B3DCE9}"/>
              </a:ext>
            </a:extLst>
          </p:cNvPr>
          <p:cNvSpPr>
            <a:spLocks noGrp="1"/>
          </p:cNvSpPr>
          <p:nvPr>
            <p:ph type="sldNum" sz="quarter" idx="13"/>
          </p:nvPr>
        </p:nvSpPr>
        <p:spPr>
          <a:xfrm>
            <a:off x="0" y="6400738"/>
            <a:ext cx="12192000" cy="365125"/>
          </a:xfrm>
        </p:spPr>
        <p:txBody>
          <a:bodyPr/>
          <a:lstStyle/>
          <a:p>
            <a:fld id="{D350E82D-729B-46C3-834A-8DDD94776524}" type="slidenum">
              <a:rPr lang="fr-FR" smtClean="0"/>
              <a:pPr/>
              <a:t>30</a:t>
            </a:fld>
            <a:endParaRPr lang="fr-FR"/>
          </a:p>
        </p:txBody>
      </p:sp>
      <p:sp>
        <p:nvSpPr>
          <p:cNvPr id="2" name="ZoneTexte 1">
            <a:extLst>
              <a:ext uri="{FF2B5EF4-FFF2-40B4-BE49-F238E27FC236}">
                <a16:creationId xmlns:a16="http://schemas.microsoft.com/office/drawing/2014/main" id="{699B75AE-580F-8105-45D2-5A12EDAF3ED9}"/>
              </a:ext>
            </a:extLst>
          </p:cNvPr>
          <p:cNvSpPr txBox="1"/>
          <p:nvPr/>
        </p:nvSpPr>
        <p:spPr>
          <a:xfrm>
            <a:off x="120650" y="646112"/>
            <a:ext cx="2325370" cy="338554"/>
          </a:xfrm>
          <a:prstGeom prst="rect">
            <a:avLst/>
          </a:prstGeom>
          <a:noFill/>
        </p:spPr>
        <p:txBody>
          <a:bodyPr wrap="square">
            <a:spAutoFit/>
          </a:bodyPr>
          <a:lstStyle>
            <a:defPPr>
              <a:defRPr lang="fr-FR"/>
            </a:defPPr>
            <a:lvl1pPr>
              <a:defRPr sz="1600">
                <a:latin typeface="Segoe UI Semibold" panose="020B0702040204020203" pitchFamily="34" charset="0"/>
                <a:cs typeface="Segoe UI Semibold" panose="020B0702040204020203" pitchFamily="34" charset="0"/>
              </a:defRPr>
            </a:lvl1pPr>
          </a:lstStyle>
          <a:p>
            <a:r>
              <a:rPr lang="fr-FR" dirty="0"/>
              <a:t>Planning</a:t>
            </a:r>
          </a:p>
        </p:txBody>
      </p:sp>
    </p:spTree>
    <p:extLst>
      <p:ext uri="{BB962C8B-B14F-4D97-AF65-F5344CB8AC3E}">
        <p14:creationId xmlns:p14="http://schemas.microsoft.com/office/powerpoint/2010/main" val="924060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C3C3F13-FA57-838D-E6AA-2F776B705164}"/>
              </a:ext>
            </a:extLst>
          </p:cNvPr>
          <p:cNvSpPr txBox="1"/>
          <p:nvPr/>
        </p:nvSpPr>
        <p:spPr>
          <a:xfrm>
            <a:off x="127000" y="88900"/>
            <a:ext cx="1765300" cy="307777"/>
          </a:xfrm>
          <a:prstGeom prst="rect">
            <a:avLst/>
          </a:prstGeom>
        </p:spPr>
        <p:txBody>
          <a:bodyPr vert="horz" lIns="91440" tIns="45720" rIns="91440" bIns="45720" rtlCol="0" anchor="b">
            <a:noAutofit/>
          </a:bodyPr>
          <a:lstStyle>
            <a:lvl1pPr>
              <a:lnSpc>
                <a:spcPct val="90000"/>
              </a:lnSpc>
              <a:spcBef>
                <a:spcPct val="0"/>
              </a:spcBef>
              <a:buNone/>
              <a:defRPr sz="1100" b="0" i="1">
                <a:latin typeface="Segoe UI Semilight" panose="020B0402040204020203" pitchFamily="34" charset="0"/>
                <a:ea typeface="+mj-ea"/>
                <a:cs typeface="Segoe UI Semilight" panose="020B0402040204020203" pitchFamily="34" charset="0"/>
              </a:defRPr>
            </a:lvl1pPr>
          </a:lstStyle>
          <a:p>
            <a:r>
              <a:rPr lang="fr-FR" dirty="0" err="1"/>
              <a:t>Pré-production</a:t>
            </a:r>
            <a:endParaRPr lang="fr-FR" dirty="0"/>
          </a:p>
        </p:txBody>
      </p:sp>
      <p:sp>
        <p:nvSpPr>
          <p:cNvPr id="4" name="Espace réservé du numéro de diapositive 3">
            <a:extLst>
              <a:ext uri="{FF2B5EF4-FFF2-40B4-BE49-F238E27FC236}">
                <a16:creationId xmlns:a16="http://schemas.microsoft.com/office/drawing/2014/main" id="{E6950628-3F81-C788-84A9-7D29E862A0EE}"/>
              </a:ext>
            </a:extLst>
          </p:cNvPr>
          <p:cNvSpPr>
            <a:spLocks noGrp="1"/>
          </p:cNvSpPr>
          <p:nvPr>
            <p:ph type="sldNum" sz="quarter" idx="12"/>
          </p:nvPr>
        </p:nvSpPr>
        <p:spPr/>
        <p:txBody>
          <a:bodyPr/>
          <a:lstStyle/>
          <a:p>
            <a:fld id="{D350E82D-729B-46C3-834A-8DDD94776524}" type="slidenum">
              <a:rPr lang="fr-FR" smtClean="0"/>
              <a:t>31</a:t>
            </a:fld>
            <a:endParaRPr lang="fr-FR"/>
          </a:p>
        </p:txBody>
      </p:sp>
      <p:sp>
        <p:nvSpPr>
          <p:cNvPr id="5" name="Espace réservé du texte 4">
            <a:extLst>
              <a:ext uri="{FF2B5EF4-FFF2-40B4-BE49-F238E27FC236}">
                <a16:creationId xmlns:a16="http://schemas.microsoft.com/office/drawing/2014/main" id="{9B145327-363E-822A-5D6B-106B8D1D2E2B}"/>
              </a:ext>
            </a:extLst>
          </p:cNvPr>
          <p:cNvSpPr>
            <a:spLocks noGrp="1"/>
          </p:cNvSpPr>
          <p:nvPr>
            <p:ph type="body" sz="quarter" idx="16"/>
          </p:nvPr>
        </p:nvSpPr>
        <p:spPr>
          <a:xfrm>
            <a:off x="120650" y="352425"/>
            <a:ext cx="2460625" cy="304800"/>
          </a:xfrm>
        </p:spPr>
        <p:txBody>
          <a:bodyPr vert="horz" lIns="91440" tIns="45720" rIns="91440" bIns="45720" rtlCol="0">
            <a:noAutofit/>
          </a:bodyPr>
          <a:lstStyle/>
          <a:p>
            <a:r>
              <a:rPr lang="fr-FR" sz="1800" b="0" kern="1400" dirty="0">
                <a:latin typeface="Master Of Break" pitchFamily="2" charset="0"/>
              </a:rPr>
              <a:t>Gestion de projet</a:t>
            </a:r>
          </a:p>
        </p:txBody>
      </p:sp>
    </p:spTree>
    <p:extLst>
      <p:ext uri="{BB962C8B-B14F-4D97-AF65-F5344CB8AC3E}">
        <p14:creationId xmlns:p14="http://schemas.microsoft.com/office/powerpoint/2010/main" val="3156121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4B2B097E-5A23-8CE7-230A-18C48B7B5FEB}"/>
              </a:ext>
            </a:extLst>
          </p:cNvPr>
          <p:cNvSpPr>
            <a:spLocks noGrp="1"/>
          </p:cNvSpPr>
          <p:nvPr>
            <p:ph type="pic" sz="quarter" idx="10"/>
          </p:nvPr>
        </p:nvSpPr>
        <p:spPr/>
        <p:txBody>
          <a:bodyPr/>
          <a:lstStyle/>
          <a:p>
            <a:endParaRPr lang="fr-FR"/>
          </a:p>
        </p:txBody>
      </p:sp>
      <p:sp>
        <p:nvSpPr>
          <p:cNvPr id="9" name="Espace réservé pour une image  8">
            <a:extLst>
              <a:ext uri="{FF2B5EF4-FFF2-40B4-BE49-F238E27FC236}">
                <a16:creationId xmlns:a16="http://schemas.microsoft.com/office/drawing/2014/main" id="{90BB5D27-E168-CF2E-5B7D-9A893108802A}"/>
              </a:ext>
            </a:extLst>
          </p:cNvPr>
          <p:cNvSpPr>
            <a:spLocks noGrp="1"/>
          </p:cNvSpPr>
          <p:nvPr>
            <p:ph type="pic"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A4673EC-4F4E-118D-E7CC-ADB34B3BC559}"/>
              </a:ext>
            </a:extLst>
          </p:cNvPr>
          <p:cNvSpPr>
            <a:spLocks noGrp="1"/>
          </p:cNvSpPr>
          <p:nvPr>
            <p:ph type="sldNum" sz="quarter" idx="12"/>
          </p:nvPr>
        </p:nvSpPr>
        <p:spPr/>
        <p:txBody>
          <a:bodyPr/>
          <a:lstStyle/>
          <a:p>
            <a:fld id="{D350E82D-729B-46C3-834A-8DDD94776524}" type="slidenum">
              <a:rPr lang="fr-FR" smtClean="0"/>
              <a:pPr/>
              <a:t>32</a:t>
            </a:fld>
            <a:endParaRPr lang="fr-FR"/>
          </a:p>
        </p:txBody>
      </p:sp>
      <p:sp>
        <p:nvSpPr>
          <p:cNvPr id="3" name="Espace réservé du texte 2">
            <a:extLst>
              <a:ext uri="{FF2B5EF4-FFF2-40B4-BE49-F238E27FC236}">
                <a16:creationId xmlns:a16="http://schemas.microsoft.com/office/drawing/2014/main" id="{8E7E48E7-DCF4-91F9-F01A-9077B9F8ABE5}"/>
              </a:ext>
            </a:extLst>
          </p:cNvPr>
          <p:cNvSpPr>
            <a:spLocks noGrp="1"/>
          </p:cNvSpPr>
          <p:nvPr>
            <p:ph type="body" sz="half" idx="2"/>
          </p:nvPr>
        </p:nvSpPr>
        <p:spPr>
          <a:xfrm>
            <a:off x="4063999" y="1651000"/>
            <a:ext cx="4064000" cy="4305300"/>
          </a:xfrm>
        </p:spPr>
        <p:txBody>
          <a:bodyPr>
            <a:normAutofit fontScale="92500" lnSpcReduction="10000"/>
          </a:bodyPr>
          <a:lstStyle/>
          <a:p>
            <a:r>
              <a:rPr lang="fr-FR" dirty="0"/>
              <a:t>3D Character Design</a:t>
            </a:r>
          </a:p>
          <a:p>
            <a:r>
              <a:rPr lang="fr-FR" dirty="0" err="1"/>
              <a:t>Envrionment</a:t>
            </a:r>
            <a:r>
              <a:rPr lang="fr-FR" dirty="0"/>
              <a:t> Design</a:t>
            </a:r>
          </a:p>
          <a:p>
            <a:r>
              <a:rPr lang="fr-FR" dirty="0"/>
              <a:t>Prop Design</a:t>
            </a:r>
          </a:p>
          <a:p>
            <a:r>
              <a:rPr lang="fr-FR" dirty="0"/>
              <a:t>Mise en place</a:t>
            </a:r>
          </a:p>
          <a:p>
            <a:r>
              <a:rPr lang="fr-FR" dirty="0" err="1"/>
              <a:t>Lighting</a:t>
            </a:r>
            <a:endParaRPr lang="fr-FR" dirty="0"/>
          </a:p>
          <a:p>
            <a:r>
              <a:rPr lang="fr-FR" dirty="0"/>
              <a:t>Animation</a:t>
            </a:r>
          </a:p>
          <a:p>
            <a:r>
              <a:rPr lang="fr-FR" dirty="0"/>
              <a:t>2D Animation</a:t>
            </a:r>
          </a:p>
        </p:txBody>
      </p:sp>
      <p:sp>
        <p:nvSpPr>
          <p:cNvPr id="2" name="Titre 1">
            <a:extLst>
              <a:ext uri="{FF2B5EF4-FFF2-40B4-BE49-F238E27FC236}">
                <a16:creationId xmlns:a16="http://schemas.microsoft.com/office/drawing/2014/main" id="{ECF3B744-005E-5921-5D26-FF7B8E1639B8}"/>
              </a:ext>
            </a:extLst>
          </p:cNvPr>
          <p:cNvSpPr>
            <a:spLocks noGrp="1"/>
          </p:cNvSpPr>
          <p:nvPr>
            <p:ph type="title"/>
          </p:nvPr>
        </p:nvSpPr>
        <p:spPr/>
        <p:txBody>
          <a:bodyPr/>
          <a:lstStyle/>
          <a:p>
            <a:r>
              <a:rPr lang="fr-FR" dirty="0"/>
              <a:t>Production</a:t>
            </a:r>
          </a:p>
        </p:txBody>
      </p:sp>
    </p:spTree>
    <p:extLst>
      <p:ext uri="{BB962C8B-B14F-4D97-AF65-F5344CB8AC3E}">
        <p14:creationId xmlns:p14="http://schemas.microsoft.com/office/powerpoint/2010/main" val="3401182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D993EE-88D1-97ED-C638-FC6FF53C4C08}"/>
              </a:ext>
            </a:extLst>
          </p:cNvPr>
          <p:cNvSpPr>
            <a:spLocks noGrp="1"/>
          </p:cNvSpPr>
          <p:nvPr>
            <p:ph type="title"/>
          </p:nvPr>
        </p:nvSpPr>
        <p:spPr/>
        <p:txBody>
          <a:bodyPr/>
          <a:lstStyle/>
          <a:p>
            <a:r>
              <a:rPr lang="fr-FR" dirty="0"/>
              <a:t>Production</a:t>
            </a:r>
          </a:p>
        </p:txBody>
      </p:sp>
      <p:sp>
        <p:nvSpPr>
          <p:cNvPr id="3" name="Espace réservé du texte 2">
            <a:extLst>
              <a:ext uri="{FF2B5EF4-FFF2-40B4-BE49-F238E27FC236}">
                <a16:creationId xmlns:a16="http://schemas.microsoft.com/office/drawing/2014/main" id="{E5C3855C-7673-B0F9-6AB9-F6C2C6591491}"/>
              </a:ext>
            </a:extLst>
          </p:cNvPr>
          <p:cNvSpPr>
            <a:spLocks noGrp="1"/>
          </p:cNvSpPr>
          <p:nvPr>
            <p:ph type="body" sz="quarter" idx="16"/>
          </p:nvPr>
        </p:nvSpPr>
        <p:spPr/>
        <p:txBody>
          <a:bodyPr/>
          <a:lstStyle/>
          <a:p>
            <a:r>
              <a:rPr lang="fr-FR" dirty="0"/>
              <a:t>3D Character Design</a:t>
            </a:r>
          </a:p>
        </p:txBody>
      </p:sp>
      <p:sp>
        <p:nvSpPr>
          <p:cNvPr id="4" name="Espace réservé pour une image  3">
            <a:extLst>
              <a:ext uri="{FF2B5EF4-FFF2-40B4-BE49-F238E27FC236}">
                <a16:creationId xmlns:a16="http://schemas.microsoft.com/office/drawing/2014/main" id="{77860D8D-5C8E-E5C9-8C90-2A572F930DA8}"/>
              </a:ext>
            </a:extLst>
          </p:cNvPr>
          <p:cNvSpPr>
            <a:spLocks noGrp="1"/>
          </p:cNvSpPr>
          <p:nvPr>
            <p:ph type="pic" sz="quarter" idx="17"/>
          </p:nvPr>
        </p:nvSpPr>
        <p:spPr/>
        <p:txBody>
          <a:bodyPr/>
          <a:lstStyle/>
          <a:p>
            <a:endParaRPr lang="fr-FR"/>
          </a:p>
        </p:txBody>
      </p:sp>
      <p:sp>
        <p:nvSpPr>
          <p:cNvPr id="5" name="Espace réservé du numéro de diapositive 4">
            <a:extLst>
              <a:ext uri="{FF2B5EF4-FFF2-40B4-BE49-F238E27FC236}">
                <a16:creationId xmlns:a16="http://schemas.microsoft.com/office/drawing/2014/main" id="{B2CFCF37-D050-E27E-2CED-8D9B18622FAF}"/>
              </a:ext>
            </a:extLst>
          </p:cNvPr>
          <p:cNvSpPr>
            <a:spLocks noGrp="1"/>
          </p:cNvSpPr>
          <p:nvPr>
            <p:ph type="sldNum" sz="quarter" idx="13"/>
          </p:nvPr>
        </p:nvSpPr>
        <p:spPr/>
        <p:txBody>
          <a:bodyPr/>
          <a:lstStyle/>
          <a:p>
            <a:fld id="{D350E82D-729B-46C3-834A-8DDD94776524}" type="slidenum">
              <a:rPr lang="fr-FR" smtClean="0"/>
              <a:pPr/>
              <a:t>33</a:t>
            </a:fld>
            <a:endParaRPr lang="fr-FR" dirty="0"/>
          </a:p>
        </p:txBody>
      </p:sp>
      <p:sp>
        <p:nvSpPr>
          <p:cNvPr id="6" name="ZoneTexte 5">
            <a:extLst>
              <a:ext uri="{FF2B5EF4-FFF2-40B4-BE49-F238E27FC236}">
                <a16:creationId xmlns:a16="http://schemas.microsoft.com/office/drawing/2014/main" id="{FC438DE6-BE8F-7DAF-996C-411F71722D55}"/>
              </a:ext>
            </a:extLst>
          </p:cNvPr>
          <p:cNvSpPr txBox="1"/>
          <p:nvPr/>
        </p:nvSpPr>
        <p:spPr>
          <a:xfrm>
            <a:off x="120650" y="613884"/>
            <a:ext cx="1543048" cy="338554"/>
          </a:xfrm>
          <a:prstGeom prst="rect">
            <a:avLst/>
          </a:prstGeom>
          <a:noFill/>
        </p:spPr>
        <p:txBody>
          <a:bodyPr wrap="square">
            <a:spAutoFit/>
          </a:bodyPr>
          <a:lstStyle>
            <a:defPPr>
              <a:defRPr lang="fr-FR"/>
            </a:defPPr>
            <a:lvl1pPr>
              <a:defRPr>
                <a:latin typeface="Segoe UI Semibold" panose="020B0702040204020203" pitchFamily="34" charset="0"/>
                <a:cs typeface="Segoe UI Semibold" panose="020B0702040204020203" pitchFamily="34" charset="0"/>
              </a:defRPr>
            </a:lvl1pPr>
          </a:lstStyle>
          <a:p>
            <a:r>
              <a:rPr lang="fr-FR" sz="1600" dirty="0"/>
              <a:t>Celia</a:t>
            </a:r>
          </a:p>
        </p:txBody>
      </p:sp>
    </p:spTree>
    <p:extLst>
      <p:ext uri="{BB962C8B-B14F-4D97-AF65-F5344CB8AC3E}">
        <p14:creationId xmlns:p14="http://schemas.microsoft.com/office/powerpoint/2010/main" val="680822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pour une image  1">
            <a:extLst>
              <a:ext uri="{FF2B5EF4-FFF2-40B4-BE49-F238E27FC236}">
                <a16:creationId xmlns:a16="http://schemas.microsoft.com/office/drawing/2014/main" id="{0C00361A-2D4F-FE9A-F970-57F81644860E}"/>
              </a:ext>
            </a:extLst>
          </p:cNvPr>
          <p:cNvSpPr>
            <a:spLocks noGrp="1"/>
          </p:cNvSpPr>
          <p:nvPr>
            <p:ph type="pic" sz="quarter" idx="10"/>
          </p:nvPr>
        </p:nvSpPr>
        <p:spPr/>
        <p:txBody>
          <a:bodyPr/>
          <a:lstStyle/>
          <a:p>
            <a:endParaRPr lang="fr-FR"/>
          </a:p>
        </p:txBody>
      </p:sp>
      <p:sp>
        <p:nvSpPr>
          <p:cNvPr id="3" name="Espace réservé pour une image  2">
            <a:extLst>
              <a:ext uri="{FF2B5EF4-FFF2-40B4-BE49-F238E27FC236}">
                <a16:creationId xmlns:a16="http://schemas.microsoft.com/office/drawing/2014/main" id="{7F17FD63-EDAE-A0DB-95D2-DDDB69FEEE4F}"/>
              </a:ext>
            </a:extLst>
          </p:cNvPr>
          <p:cNvSpPr>
            <a:spLocks noGrp="1"/>
          </p:cNvSpPr>
          <p:nvPr>
            <p:ph type="pic"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8EF2D9D-C73E-0BAB-0E26-1F15F4FCCD97}"/>
              </a:ext>
            </a:extLst>
          </p:cNvPr>
          <p:cNvSpPr>
            <a:spLocks noGrp="1"/>
          </p:cNvSpPr>
          <p:nvPr>
            <p:ph type="sldNum" sz="quarter" idx="12"/>
          </p:nvPr>
        </p:nvSpPr>
        <p:spPr/>
        <p:txBody>
          <a:bodyPr/>
          <a:lstStyle/>
          <a:p>
            <a:fld id="{D350E82D-729B-46C3-834A-8DDD94776524}" type="slidenum">
              <a:rPr lang="fr-FR" smtClean="0"/>
              <a:pPr/>
              <a:t>34</a:t>
            </a:fld>
            <a:endParaRPr lang="fr-FR"/>
          </a:p>
        </p:txBody>
      </p:sp>
      <p:sp>
        <p:nvSpPr>
          <p:cNvPr id="5" name="Espace réservé du texte 4">
            <a:extLst>
              <a:ext uri="{FF2B5EF4-FFF2-40B4-BE49-F238E27FC236}">
                <a16:creationId xmlns:a16="http://schemas.microsoft.com/office/drawing/2014/main" id="{A0ACC6A4-9B41-1A71-F77E-94C31BCB7734}"/>
              </a:ext>
            </a:extLst>
          </p:cNvPr>
          <p:cNvSpPr>
            <a:spLocks noGrp="1"/>
          </p:cNvSpPr>
          <p:nvPr>
            <p:ph type="body" sz="half" idx="2"/>
          </p:nvPr>
        </p:nvSpPr>
        <p:spPr/>
        <p:txBody>
          <a:bodyPr/>
          <a:lstStyle/>
          <a:p>
            <a:endParaRPr lang="fr-FR"/>
          </a:p>
        </p:txBody>
      </p:sp>
      <p:sp>
        <p:nvSpPr>
          <p:cNvPr id="6" name="Titre 5">
            <a:extLst>
              <a:ext uri="{FF2B5EF4-FFF2-40B4-BE49-F238E27FC236}">
                <a16:creationId xmlns:a16="http://schemas.microsoft.com/office/drawing/2014/main" id="{AD6CE8D3-4847-BE8A-B26B-49CD65996922}"/>
              </a:ext>
            </a:extLst>
          </p:cNvPr>
          <p:cNvSpPr>
            <a:spLocks noGrp="1"/>
          </p:cNvSpPr>
          <p:nvPr>
            <p:ph type="title"/>
          </p:nvPr>
        </p:nvSpPr>
        <p:spPr/>
        <p:txBody>
          <a:bodyPr/>
          <a:lstStyle/>
          <a:p>
            <a:r>
              <a:rPr lang="fr-FR" dirty="0"/>
              <a:t>Post-Production</a:t>
            </a:r>
          </a:p>
        </p:txBody>
      </p:sp>
    </p:spTree>
    <p:extLst>
      <p:ext uri="{BB962C8B-B14F-4D97-AF65-F5344CB8AC3E}">
        <p14:creationId xmlns:p14="http://schemas.microsoft.com/office/powerpoint/2010/main" val="4288621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E7F44B-9177-CC35-FB75-3CE077DE8CF9}"/>
              </a:ext>
            </a:extLst>
          </p:cNvPr>
          <p:cNvSpPr>
            <a:spLocks noGrp="1" noRot="1" noMove="1" noResize="1" noEditPoints="1" noAdjustHandles="1" noChangeArrowheads="1" noChangeShapeType="1"/>
          </p:cNvSpPr>
          <p:nvPr/>
        </p:nvSpPr>
        <p:spPr>
          <a:xfrm>
            <a:off x="0" y="0"/>
            <a:ext cx="12192000" cy="6858000"/>
          </a:xfrm>
          <a:prstGeom prst="rect">
            <a:avLst/>
          </a:prstGeom>
          <a:solidFill>
            <a:srgbClr val="FBF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Segoe UI Semilight" panose="020B0402040204020203" pitchFamily="34" charset="0"/>
              <a:cs typeface="Segoe UI Semilight" panose="020B0402040204020203" pitchFamily="34" charset="0"/>
            </a:endParaRPr>
          </a:p>
        </p:txBody>
      </p:sp>
      <p:sp>
        <p:nvSpPr>
          <p:cNvPr id="3" name="Parallélogramme 2">
            <a:extLst>
              <a:ext uri="{FF2B5EF4-FFF2-40B4-BE49-F238E27FC236}">
                <a16:creationId xmlns:a16="http://schemas.microsoft.com/office/drawing/2014/main" id="{DD4EEB48-B5ED-0270-A7E6-E826E80DDFD8}"/>
              </a:ext>
            </a:extLst>
          </p:cNvPr>
          <p:cNvSpPr/>
          <p:nvPr/>
        </p:nvSpPr>
        <p:spPr>
          <a:xfrm>
            <a:off x="0" y="1023902"/>
            <a:ext cx="3505200" cy="1020798"/>
          </a:xfrm>
          <a:prstGeom prst="parallelogram">
            <a:avLst>
              <a:gd name="adj" fmla="val 0"/>
            </a:avLst>
          </a:prstGeom>
          <a:solidFill>
            <a:srgbClr val="88C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Parallélogramme 3">
            <a:extLst>
              <a:ext uri="{FF2B5EF4-FFF2-40B4-BE49-F238E27FC236}">
                <a16:creationId xmlns:a16="http://schemas.microsoft.com/office/drawing/2014/main" id="{3D01E65A-9A14-F222-5FA1-BC92591BC909}"/>
              </a:ext>
            </a:extLst>
          </p:cNvPr>
          <p:cNvSpPr/>
          <p:nvPr/>
        </p:nvSpPr>
        <p:spPr>
          <a:xfrm>
            <a:off x="0" y="2408201"/>
            <a:ext cx="4838700" cy="1020799"/>
          </a:xfrm>
          <a:prstGeom prst="parallelogram">
            <a:avLst>
              <a:gd name="adj" fmla="val 0"/>
            </a:avLst>
          </a:prstGeom>
          <a:solidFill>
            <a:srgbClr val="88C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Parallélogramme 4">
            <a:extLst>
              <a:ext uri="{FF2B5EF4-FFF2-40B4-BE49-F238E27FC236}">
                <a16:creationId xmlns:a16="http://schemas.microsoft.com/office/drawing/2014/main" id="{BFB2CE0F-BD35-F581-E2C9-8D74777336F0}"/>
              </a:ext>
            </a:extLst>
          </p:cNvPr>
          <p:cNvSpPr/>
          <p:nvPr/>
        </p:nvSpPr>
        <p:spPr>
          <a:xfrm>
            <a:off x="0" y="3813640"/>
            <a:ext cx="6096000" cy="1020799"/>
          </a:xfrm>
          <a:prstGeom prst="parallelogram">
            <a:avLst>
              <a:gd name="adj" fmla="val 0"/>
            </a:avLst>
          </a:prstGeom>
          <a:solidFill>
            <a:srgbClr val="88C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Parallélogramme 5">
            <a:extLst>
              <a:ext uri="{FF2B5EF4-FFF2-40B4-BE49-F238E27FC236}">
                <a16:creationId xmlns:a16="http://schemas.microsoft.com/office/drawing/2014/main" id="{312ABC4D-C268-4BA8-E21B-0FE6367A7BB4}"/>
              </a:ext>
            </a:extLst>
          </p:cNvPr>
          <p:cNvSpPr/>
          <p:nvPr/>
        </p:nvSpPr>
        <p:spPr>
          <a:xfrm>
            <a:off x="0" y="5203904"/>
            <a:ext cx="7264400" cy="1015921"/>
          </a:xfrm>
          <a:prstGeom prst="parallelogram">
            <a:avLst>
              <a:gd name="adj" fmla="val 0"/>
            </a:avLst>
          </a:prstGeom>
          <a:solidFill>
            <a:srgbClr val="88C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B977E336-4998-02D7-3664-DB95747CBA86}"/>
              </a:ext>
            </a:extLst>
          </p:cNvPr>
          <p:cNvSpPr txBox="1"/>
          <p:nvPr/>
        </p:nvSpPr>
        <p:spPr>
          <a:xfrm>
            <a:off x="3632200" y="1023902"/>
            <a:ext cx="6534150" cy="369332"/>
          </a:xfrm>
          <a:prstGeom prst="rect">
            <a:avLst/>
          </a:prstGeom>
          <a:noFill/>
        </p:spPr>
        <p:txBody>
          <a:bodyPr wrap="square">
            <a:spAutoFit/>
          </a:bodyPr>
          <a:lstStyle/>
          <a:p>
            <a:r>
              <a:rPr lang="fr-FR" b="1" dirty="0" err="1">
                <a:latin typeface="Segoe UI Semilight" panose="020B0402040204020203" pitchFamily="34" charset="0"/>
                <a:cs typeface="Segoe UI Semilight" panose="020B0402040204020203" pitchFamily="34" charset="0"/>
              </a:rPr>
              <a:t>Pré-production</a:t>
            </a:r>
            <a:r>
              <a:rPr lang="fr-FR" dirty="0">
                <a:latin typeface="Segoe UI Semilight" panose="020B0402040204020203" pitchFamily="34" charset="0"/>
                <a:cs typeface="Segoe UI Semilight" panose="020B0402040204020203" pitchFamily="34" charset="0"/>
              </a:rPr>
              <a:t>…………….</a:t>
            </a:r>
            <a:r>
              <a:rPr lang="fr-FR" b="1" dirty="0">
                <a:latin typeface="Segoe UI Semilight" panose="020B0402040204020203" pitchFamily="34" charset="0"/>
                <a:cs typeface="Segoe UI Semilight" panose="020B0402040204020203" pitchFamily="34" charset="0"/>
              </a:rPr>
              <a:t>5</a:t>
            </a:r>
          </a:p>
        </p:txBody>
      </p:sp>
      <p:sp>
        <p:nvSpPr>
          <p:cNvPr id="9" name="ZoneTexte 8">
            <a:extLst>
              <a:ext uri="{FF2B5EF4-FFF2-40B4-BE49-F238E27FC236}">
                <a16:creationId xmlns:a16="http://schemas.microsoft.com/office/drawing/2014/main" id="{505ED0A5-3503-0EE3-B4D8-8BE69721C04B}"/>
              </a:ext>
            </a:extLst>
          </p:cNvPr>
          <p:cNvSpPr txBox="1"/>
          <p:nvPr/>
        </p:nvSpPr>
        <p:spPr>
          <a:xfrm>
            <a:off x="4977303" y="2414166"/>
            <a:ext cx="2713990" cy="369332"/>
          </a:xfrm>
          <a:prstGeom prst="rect">
            <a:avLst/>
          </a:prstGeom>
          <a:noFill/>
        </p:spPr>
        <p:txBody>
          <a:bodyPr wrap="square">
            <a:spAutoFit/>
          </a:bodyPr>
          <a:lstStyle>
            <a:defPPr>
              <a:defRPr lang="fr-FR"/>
            </a:defPPr>
            <a:lvl1pPr>
              <a:defRPr b="1">
                <a:latin typeface="Segoe UI Semilight" panose="020B0402040204020203" pitchFamily="34" charset="0"/>
                <a:cs typeface="Segoe UI Semilight" panose="020B0402040204020203" pitchFamily="34" charset="0"/>
              </a:defRPr>
            </a:lvl1pPr>
          </a:lstStyle>
          <a:p>
            <a:r>
              <a:rPr lang="fr-FR" dirty="0"/>
              <a:t>Production </a:t>
            </a:r>
            <a:r>
              <a:rPr lang="fr-FR" b="0" dirty="0"/>
              <a:t>……..........…</a:t>
            </a:r>
            <a:r>
              <a:rPr lang="fr-FR" dirty="0"/>
              <a:t>32</a:t>
            </a:r>
          </a:p>
        </p:txBody>
      </p:sp>
      <p:sp>
        <p:nvSpPr>
          <p:cNvPr id="10" name="ZoneTexte 9">
            <a:extLst>
              <a:ext uri="{FF2B5EF4-FFF2-40B4-BE49-F238E27FC236}">
                <a16:creationId xmlns:a16="http://schemas.microsoft.com/office/drawing/2014/main" id="{4B47C463-2C96-A9B4-EDC9-94B4FC234106}"/>
              </a:ext>
            </a:extLst>
          </p:cNvPr>
          <p:cNvSpPr txBox="1"/>
          <p:nvPr/>
        </p:nvSpPr>
        <p:spPr>
          <a:xfrm>
            <a:off x="6213764" y="3809035"/>
            <a:ext cx="2781300" cy="369332"/>
          </a:xfrm>
          <a:prstGeom prst="rect">
            <a:avLst/>
          </a:prstGeom>
          <a:noFill/>
        </p:spPr>
        <p:txBody>
          <a:bodyPr wrap="square">
            <a:spAutoFit/>
          </a:bodyPr>
          <a:lstStyle>
            <a:defPPr>
              <a:defRPr lang="fr-FR"/>
            </a:defPPr>
            <a:lvl1pPr>
              <a:defRPr b="1">
                <a:latin typeface="Segoe UI Semilight" panose="020B0402040204020203" pitchFamily="34" charset="0"/>
                <a:cs typeface="Segoe UI Semilight" panose="020B0402040204020203" pitchFamily="34" charset="0"/>
              </a:defRPr>
            </a:lvl1pPr>
          </a:lstStyle>
          <a:p>
            <a:r>
              <a:rPr lang="fr-FR" dirty="0"/>
              <a:t>Post-Production………...XX</a:t>
            </a:r>
          </a:p>
        </p:txBody>
      </p:sp>
      <p:sp>
        <p:nvSpPr>
          <p:cNvPr id="11" name="ZoneTexte 10">
            <a:extLst>
              <a:ext uri="{FF2B5EF4-FFF2-40B4-BE49-F238E27FC236}">
                <a16:creationId xmlns:a16="http://schemas.microsoft.com/office/drawing/2014/main" id="{2C8C5C6A-1D56-DE27-A075-47AAF61FB32D}"/>
              </a:ext>
            </a:extLst>
          </p:cNvPr>
          <p:cNvSpPr txBox="1"/>
          <p:nvPr/>
        </p:nvSpPr>
        <p:spPr>
          <a:xfrm>
            <a:off x="7329632" y="5203904"/>
            <a:ext cx="2743200" cy="369332"/>
          </a:xfrm>
          <a:prstGeom prst="rect">
            <a:avLst/>
          </a:prstGeom>
          <a:noFill/>
        </p:spPr>
        <p:txBody>
          <a:bodyPr wrap="square">
            <a:spAutoFit/>
          </a:bodyPr>
          <a:lstStyle>
            <a:defPPr>
              <a:defRPr lang="fr-FR"/>
            </a:defPPr>
            <a:lvl1pPr>
              <a:defRPr b="1">
                <a:latin typeface="Segoe UI Semilight" panose="020B0402040204020203" pitchFamily="34" charset="0"/>
                <a:cs typeface="Segoe UI Semilight" panose="020B0402040204020203" pitchFamily="34" charset="0"/>
              </a:defRPr>
            </a:lvl1pPr>
          </a:lstStyle>
          <a:p>
            <a:r>
              <a:rPr lang="fr-FR" dirty="0"/>
              <a:t>Visionnages ……..........…XX</a:t>
            </a:r>
          </a:p>
        </p:txBody>
      </p:sp>
      <p:sp>
        <p:nvSpPr>
          <p:cNvPr id="12" name="ZoneTexte 11">
            <a:extLst>
              <a:ext uri="{FF2B5EF4-FFF2-40B4-BE49-F238E27FC236}">
                <a16:creationId xmlns:a16="http://schemas.microsoft.com/office/drawing/2014/main" id="{DDE6D785-8F46-F99B-BEBB-837F09D398F8}"/>
              </a:ext>
            </a:extLst>
          </p:cNvPr>
          <p:cNvSpPr txBox="1"/>
          <p:nvPr/>
        </p:nvSpPr>
        <p:spPr>
          <a:xfrm>
            <a:off x="3625850" y="1361995"/>
            <a:ext cx="6178550" cy="646331"/>
          </a:xfrm>
          <a:prstGeom prst="rect">
            <a:avLst/>
          </a:prstGeom>
          <a:noFill/>
        </p:spPr>
        <p:txBody>
          <a:bodyPr wrap="square">
            <a:spAutoFit/>
          </a:bodyPr>
          <a:lstStyle/>
          <a:p>
            <a:r>
              <a:rPr lang="fr-FR" dirty="0">
                <a:latin typeface="Segoe UI Semilight" panose="020B0402040204020203" pitchFamily="34" charset="0"/>
                <a:cs typeface="Segoe UI Semilight" panose="020B0402040204020203" pitchFamily="34" charset="0"/>
              </a:rPr>
              <a:t>Intention, Direction artistique, Scénario, Character Design, Storyboard, Mise en scène, Gestion de projet</a:t>
            </a:r>
          </a:p>
        </p:txBody>
      </p:sp>
      <p:sp>
        <p:nvSpPr>
          <p:cNvPr id="14" name="Espace réservé du numéro de diapositive 13">
            <a:extLst>
              <a:ext uri="{FF2B5EF4-FFF2-40B4-BE49-F238E27FC236}">
                <a16:creationId xmlns:a16="http://schemas.microsoft.com/office/drawing/2014/main" id="{D7576056-757E-CEF6-C132-EB8B846B7CDC}"/>
              </a:ext>
            </a:extLst>
          </p:cNvPr>
          <p:cNvSpPr>
            <a:spLocks noGrp="1"/>
          </p:cNvSpPr>
          <p:nvPr>
            <p:ph type="sldNum" sz="quarter" idx="12"/>
          </p:nvPr>
        </p:nvSpPr>
        <p:spPr/>
        <p:txBody>
          <a:bodyPr/>
          <a:lstStyle/>
          <a:p>
            <a:fld id="{D350E82D-729B-46C3-834A-8DDD94776524}" type="slidenum">
              <a:rPr lang="fr-FR" sz="1400" smtClean="0"/>
              <a:t>4</a:t>
            </a:fld>
            <a:endParaRPr lang="fr-FR" sz="1400" dirty="0"/>
          </a:p>
        </p:txBody>
      </p:sp>
      <p:sp>
        <p:nvSpPr>
          <p:cNvPr id="15" name="Titre 2">
            <a:extLst>
              <a:ext uri="{FF2B5EF4-FFF2-40B4-BE49-F238E27FC236}">
                <a16:creationId xmlns:a16="http://schemas.microsoft.com/office/drawing/2014/main" id="{A72CB5CE-0178-4562-B18F-F555487DE42E}"/>
              </a:ext>
            </a:extLst>
          </p:cNvPr>
          <p:cNvSpPr txBox="1">
            <a:spLocks/>
          </p:cNvSpPr>
          <p:nvPr/>
        </p:nvSpPr>
        <p:spPr>
          <a:xfrm>
            <a:off x="10144991" y="371475"/>
            <a:ext cx="1856509" cy="461340"/>
          </a:xfrm>
          <a:prstGeom prst="rect">
            <a:avLst/>
          </a:prstGeom>
        </p:spPr>
        <p:txBody>
          <a:bodyPr vert="horz" lIns="91440" tIns="45720" rIns="91440" bIns="45720" rtlCol="0">
            <a:noAutofit/>
          </a:bodyPr>
          <a:lstStyle>
            <a:lvl1pPr indent="0">
              <a:lnSpc>
                <a:spcPct val="90000"/>
              </a:lnSpc>
              <a:spcBef>
                <a:spcPts val="1000"/>
              </a:spcBef>
              <a:buFont typeface="Arial" panose="020B0604020202020204" pitchFamily="34" charset="0"/>
              <a:buNone/>
              <a:defRPr b="0" kern="1400">
                <a:latin typeface="Master Of Break" pitchFamily="2" charset="0"/>
                <a:cs typeface="Segoe UI Semilight" panose="020B04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r">
              <a:lnSpc>
                <a:spcPct val="100000"/>
              </a:lnSpc>
            </a:pPr>
            <a:r>
              <a:rPr lang="fr-FR" sz="3200" dirty="0"/>
              <a:t>Sommaire</a:t>
            </a:r>
          </a:p>
        </p:txBody>
      </p:sp>
      <p:sp>
        <p:nvSpPr>
          <p:cNvPr id="7" name="hyperlien_préprod">
            <a:extLst>
              <a:ext uri="{FF2B5EF4-FFF2-40B4-BE49-F238E27FC236}">
                <a16:creationId xmlns:a16="http://schemas.microsoft.com/office/drawing/2014/main" id="{00C0EF6B-1C81-24BF-CE41-31F3B1BA130B}"/>
              </a:ext>
            </a:extLst>
          </p:cNvPr>
          <p:cNvSpPr>
            <a:spLocks noGrp="1" noRot="1" noMove="1" noResize="1" noEditPoints="1" noAdjustHandles="1" noChangeArrowheads="1" noChangeShapeType="1"/>
          </p:cNvSpPr>
          <p:nvPr/>
        </p:nvSpPr>
        <p:spPr>
          <a:xfrm>
            <a:off x="3625850" y="849878"/>
            <a:ext cx="2713990" cy="3480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Titre 316">
            <a:extLst>
              <a:ext uri="{FF2B5EF4-FFF2-40B4-BE49-F238E27FC236}">
                <a16:creationId xmlns:a16="http://schemas.microsoft.com/office/drawing/2014/main" id="{2817CED6-751A-6D0C-2BB5-865B8A0CA6FF}"/>
              </a:ext>
            </a:extLst>
          </p:cNvPr>
          <p:cNvSpPr>
            <a:spLocks noGrp="1"/>
          </p:cNvSpPr>
          <p:nvPr>
            <p:ph type="title"/>
          </p:nvPr>
        </p:nvSpPr>
        <p:spPr>
          <a:xfrm>
            <a:off x="10312400" y="136525"/>
            <a:ext cx="1689100" cy="234950"/>
          </a:xfrm>
        </p:spPr>
        <p:txBody>
          <a:bodyPr/>
          <a:lstStyle/>
          <a:p>
            <a:pPr algn="r"/>
            <a:r>
              <a:rPr lang="fr-FR"/>
              <a:t>Introduction</a:t>
            </a:r>
            <a:endParaRPr lang="fr-FR" dirty="0"/>
          </a:p>
        </p:txBody>
      </p:sp>
    </p:spTree>
    <p:extLst>
      <p:ext uri="{BB962C8B-B14F-4D97-AF65-F5344CB8AC3E}">
        <p14:creationId xmlns:p14="http://schemas.microsoft.com/office/powerpoint/2010/main" val="753255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Espace réservé pour une image  157" descr="Une image contenant meubles, croquis, chaise, habits&#10;&#10;Le contenu généré par l’IA peut être incorrect.">
            <a:extLst>
              <a:ext uri="{FF2B5EF4-FFF2-40B4-BE49-F238E27FC236}">
                <a16:creationId xmlns:a16="http://schemas.microsoft.com/office/drawing/2014/main" id="{B21724F8-A907-644C-B07C-BC50C334FCC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3333" r="33333"/>
          <a:stretch/>
        </p:blipFill>
        <p:spPr>
          <a:xfrm>
            <a:off x="0" y="0"/>
            <a:ext cx="4063999" cy="6858000"/>
          </a:xfrm>
        </p:spPr>
      </p:pic>
      <p:pic>
        <p:nvPicPr>
          <p:cNvPr id="162" name="Espace réservé pour une image  161" descr="Une image contenant croquis, dessin, art, table&#10;&#10;Le contenu généré par l’IA peut être incorrect.">
            <a:extLst>
              <a:ext uri="{FF2B5EF4-FFF2-40B4-BE49-F238E27FC236}">
                <a16:creationId xmlns:a16="http://schemas.microsoft.com/office/drawing/2014/main" id="{AD07ED0E-396E-8101-69F3-6AC93A185A6A}"/>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33333" r="33333"/>
          <a:stretch/>
        </p:blipFill>
        <p:spPr>
          <a:xfrm>
            <a:off x="8128001" y="0"/>
            <a:ext cx="4063999" cy="6858000"/>
          </a:xfrm>
        </p:spPr>
      </p:pic>
      <p:sp>
        <p:nvSpPr>
          <p:cNvPr id="19" name="Espace réservé du numéro de diapositive 18">
            <a:extLst>
              <a:ext uri="{FF2B5EF4-FFF2-40B4-BE49-F238E27FC236}">
                <a16:creationId xmlns:a16="http://schemas.microsoft.com/office/drawing/2014/main" id="{C9746DC6-3158-81A1-D225-676D0DB5607F}"/>
              </a:ext>
            </a:extLst>
          </p:cNvPr>
          <p:cNvSpPr>
            <a:spLocks noGrp="1"/>
          </p:cNvSpPr>
          <p:nvPr>
            <p:ph type="sldNum" sz="quarter" idx="12"/>
          </p:nvPr>
        </p:nvSpPr>
        <p:spPr>
          <a:xfrm>
            <a:off x="4064000" y="6400738"/>
            <a:ext cx="4063998" cy="365125"/>
          </a:xfrm>
        </p:spPr>
        <p:txBody>
          <a:bodyPr/>
          <a:lstStyle/>
          <a:p>
            <a:fld id="{D350E82D-729B-46C3-834A-8DDD94776524}" type="slidenum">
              <a:rPr lang="fr-FR" sz="1400" smtClean="0"/>
              <a:pPr/>
              <a:t>5</a:t>
            </a:fld>
            <a:endParaRPr lang="fr-FR" sz="1400"/>
          </a:p>
        </p:txBody>
      </p:sp>
      <p:sp>
        <p:nvSpPr>
          <p:cNvPr id="4" name="Espace réservé du texte 3">
            <a:extLst>
              <a:ext uri="{FF2B5EF4-FFF2-40B4-BE49-F238E27FC236}">
                <a16:creationId xmlns:a16="http://schemas.microsoft.com/office/drawing/2014/main" id="{870CFC0A-7358-91C6-0885-301262EA39B7}"/>
              </a:ext>
            </a:extLst>
          </p:cNvPr>
          <p:cNvSpPr>
            <a:spLocks noGrp="1"/>
          </p:cNvSpPr>
          <p:nvPr>
            <p:ph type="body" sz="half" idx="2"/>
          </p:nvPr>
        </p:nvSpPr>
        <p:spPr>
          <a:xfrm>
            <a:off x="4063999" y="1651000"/>
            <a:ext cx="4064000" cy="3811588"/>
          </a:xfrm>
        </p:spPr>
        <p:txBody>
          <a:bodyPr>
            <a:normAutofit fontScale="85000" lnSpcReduction="20000"/>
          </a:bodyPr>
          <a:lstStyle/>
          <a:p>
            <a:r>
              <a:rPr lang="fr-FR" dirty="0"/>
              <a:t>Intention.....6</a:t>
            </a:r>
          </a:p>
          <a:p>
            <a:r>
              <a:rPr lang="fr-FR" dirty="0"/>
              <a:t>Direction artistique…..7</a:t>
            </a:r>
          </a:p>
          <a:p>
            <a:r>
              <a:rPr lang="fr-FR" dirty="0"/>
              <a:t>Scénarisation…..9</a:t>
            </a:r>
          </a:p>
          <a:p>
            <a:r>
              <a:rPr lang="fr-FR" dirty="0"/>
              <a:t>Character Design…..12</a:t>
            </a:r>
          </a:p>
          <a:p>
            <a:r>
              <a:rPr lang="fr-FR" dirty="0" err="1"/>
              <a:t>Environment</a:t>
            </a:r>
            <a:r>
              <a:rPr lang="fr-FR" dirty="0"/>
              <a:t> Design…..18</a:t>
            </a:r>
          </a:p>
          <a:p>
            <a:r>
              <a:rPr lang="fr-FR" dirty="0"/>
              <a:t>Mise en scène…..22</a:t>
            </a:r>
          </a:p>
          <a:p>
            <a:r>
              <a:rPr lang="fr-FR" dirty="0"/>
              <a:t>Gestion de projet…..30</a:t>
            </a:r>
          </a:p>
          <a:p>
            <a:endParaRPr lang="fr-FR" dirty="0"/>
          </a:p>
        </p:txBody>
      </p:sp>
      <p:sp>
        <p:nvSpPr>
          <p:cNvPr id="3" name="Titre 2">
            <a:extLst>
              <a:ext uri="{FF2B5EF4-FFF2-40B4-BE49-F238E27FC236}">
                <a16:creationId xmlns:a16="http://schemas.microsoft.com/office/drawing/2014/main" id="{37E74E0C-AC39-FF3E-533C-3E29BB75B7AB}"/>
              </a:ext>
            </a:extLst>
          </p:cNvPr>
          <p:cNvSpPr>
            <a:spLocks noGrp="1"/>
          </p:cNvSpPr>
          <p:nvPr>
            <p:ph type="title"/>
          </p:nvPr>
        </p:nvSpPr>
        <p:spPr>
          <a:xfrm>
            <a:off x="4064000" y="622300"/>
            <a:ext cx="4064000" cy="858826"/>
          </a:xfrm>
        </p:spPr>
        <p:txBody>
          <a:bodyPr/>
          <a:lstStyle/>
          <a:p>
            <a:pPr algn="ctr"/>
            <a:r>
              <a:rPr lang="fr-FR" b="0" dirty="0" err="1">
                <a:latin typeface="Master Of Break" pitchFamily="2" charset="0"/>
              </a:rPr>
              <a:t>Pré-production</a:t>
            </a:r>
            <a:endParaRPr lang="fr-FR" b="0" dirty="0">
              <a:latin typeface="Master Of Break" pitchFamily="2" charset="0"/>
            </a:endParaRPr>
          </a:p>
        </p:txBody>
      </p:sp>
    </p:spTree>
    <p:extLst>
      <p:ext uri="{BB962C8B-B14F-4D97-AF65-F5344CB8AC3E}">
        <p14:creationId xmlns:p14="http://schemas.microsoft.com/office/powerpoint/2010/main" val="4009241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Espace réservé pour une image  46" descr="Une image contenant dessin humoristique, Visage humain, Animation, capture d’écran&#10;&#10;Le contenu généré par l’IA peut être incorrect.">
            <a:extLst>
              <a:ext uri="{FF2B5EF4-FFF2-40B4-BE49-F238E27FC236}">
                <a16:creationId xmlns:a16="http://schemas.microsoft.com/office/drawing/2014/main" id="{0DB7051D-1530-81D6-B3F2-65CD38274905}"/>
              </a:ext>
            </a:extLst>
          </p:cNvPr>
          <p:cNvPicPr>
            <a:picLocks noGrp="1" noChangeAspect="1"/>
          </p:cNvPicPr>
          <p:nvPr>
            <p:ph type="pic" sz="quarter" idx="11"/>
          </p:nvPr>
        </p:nvPicPr>
        <p:blipFill>
          <a:blip r:embed="rId3"/>
          <a:srcRect l="13062" r="9798"/>
          <a:stretch/>
        </p:blipFill>
        <p:spPr>
          <a:xfrm>
            <a:off x="0" y="0"/>
            <a:ext cx="7950200" cy="6858000"/>
          </a:xfrm>
        </p:spPr>
      </p:pic>
      <p:sp>
        <p:nvSpPr>
          <p:cNvPr id="6" name="Titre 5">
            <a:extLst>
              <a:ext uri="{FF2B5EF4-FFF2-40B4-BE49-F238E27FC236}">
                <a16:creationId xmlns:a16="http://schemas.microsoft.com/office/drawing/2014/main" id="{8111BE7A-4357-9401-E0EB-B6DB2C988976}"/>
              </a:ext>
            </a:extLst>
          </p:cNvPr>
          <p:cNvSpPr>
            <a:spLocks noGrp="1"/>
          </p:cNvSpPr>
          <p:nvPr>
            <p:ph type="title"/>
          </p:nvPr>
        </p:nvSpPr>
        <p:spPr>
          <a:xfrm>
            <a:off x="10312400" y="136525"/>
            <a:ext cx="1689100" cy="234950"/>
          </a:xfrm>
        </p:spPr>
        <p:txBody>
          <a:bodyPr/>
          <a:lstStyle/>
          <a:p>
            <a:r>
              <a:rPr lang="fr-FR"/>
              <a:t>Pré-production</a:t>
            </a:r>
            <a:endParaRPr lang="fr-FR" dirty="0"/>
          </a:p>
        </p:txBody>
      </p:sp>
      <p:sp>
        <p:nvSpPr>
          <p:cNvPr id="8" name="Espace réservé du texte 7">
            <a:extLst>
              <a:ext uri="{FF2B5EF4-FFF2-40B4-BE49-F238E27FC236}">
                <a16:creationId xmlns:a16="http://schemas.microsoft.com/office/drawing/2014/main" id="{DCCBF2FB-F07F-CA85-1FE0-202BB06F12D1}"/>
              </a:ext>
            </a:extLst>
          </p:cNvPr>
          <p:cNvSpPr>
            <a:spLocks noGrp="1"/>
          </p:cNvSpPr>
          <p:nvPr>
            <p:ph type="body" sz="quarter" idx="12"/>
          </p:nvPr>
        </p:nvSpPr>
        <p:spPr>
          <a:xfrm>
            <a:off x="9540875" y="381000"/>
            <a:ext cx="2460625" cy="304800"/>
          </a:xfrm>
        </p:spPr>
        <p:txBody>
          <a:bodyPr vert="horz" lIns="91440" tIns="45720" rIns="91440" bIns="45720" rtlCol="0">
            <a:noAutofit/>
          </a:bodyPr>
          <a:lstStyle/>
          <a:p>
            <a:r>
              <a:rPr lang="fr-FR" sz="1800" b="0" kern="1400" dirty="0">
                <a:latin typeface="Master Of Break" pitchFamily="2" charset="0"/>
              </a:rPr>
              <a:t>Note d’intention</a:t>
            </a:r>
          </a:p>
        </p:txBody>
      </p:sp>
      <p:sp>
        <p:nvSpPr>
          <p:cNvPr id="15" name="Espace réservé du numéro de diapositive 14">
            <a:extLst>
              <a:ext uri="{FF2B5EF4-FFF2-40B4-BE49-F238E27FC236}">
                <a16:creationId xmlns:a16="http://schemas.microsoft.com/office/drawing/2014/main" id="{B7A551F9-7429-0656-BBDE-3FAEA5D7F6AC}"/>
              </a:ext>
            </a:extLst>
          </p:cNvPr>
          <p:cNvSpPr>
            <a:spLocks noGrp="1"/>
          </p:cNvSpPr>
          <p:nvPr>
            <p:ph type="sldNum" sz="quarter" idx="13"/>
          </p:nvPr>
        </p:nvSpPr>
        <p:spPr>
          <a:xfrm>
            <a:off x="7326312" y="6315075"/>
            <a:ext cx="4776788" cy="365125"/>
          </a:xfrm>
        </p:spPr>
        <p:txBody>
          <a:bodyPr/>
          <a:lstStyle/>
          <a:p>
            <a:fld id="{D350E82D-729B-46C3-834A-8DDD94776524}" type="slidenum">
              <a:rPr lang="fr-FR" smtClean="0"/>
              <a:pPr/>
              <a:t>6</a:t>
            </a:fld>
            <a:endParaRPr lang="fr-FR" dirty="0"/>
          </a:p>
        </p:txBody>
      </p:sp>
      <p:sp>
        <p:nvSpPr>
          <p:cNvPr id="48" name="ZoneTexte 47">
            <a:extLst>
              <a:ext uri="{FF2B5EF4-FFF2-40B4-BE49-F238E27FC236}">
                <a16:creationId xmlns:a16="http://schemas.microsoft.com/office/drawing/2014/main" id="{EE2D65EA-1CE5-39DC-31B7-436853D87E55}"/>
              </a:ext>
            </a:extLst>
          </p:cNvPr>
          <p:cNvSpPr txBox="1"/>
          <p:nvPr/>
        </p:nvSpPr>
        <p:spPr>
          <a:xfrm>
            <a:off x="88900" y="6400738"/>
            <a:ext cx="4584700" cy="369332"/>
          </a:xfrm>
          <a:prstGeom prst="rect">
            <a:avLst/>
          </a:prstGeom>
          <a:noFill/>
        </p:spPr>
        <p:txBody>
          <a:bodyPr wrap="square" rtlCol="0">
            <a:spAutoFit/>
          </a:bodyPr>
          <a:lstStyle/>
          <a:p>
            <a:r>
              <a:rPr lang="fr-FR" i="1" dirty="0">
                <a:solidFill>
                  <a:schemeClr val="bg1"/>
                </a:solidFill>
                <a:latin typeface="Segoe UI Semilight" panose="020B0402040204020203" pitchFamily="34" charset="0"/>
                <a:cs typeface="Segoe UI Semilight" panose="020B0402040204020203" pitchFamily="34" charset="0"/>
              </a:rPr>
              <a:t>Concept Art par Daphné LAURET</a:t>
            </a:r>
          </a:p>
        </p:txBody>
      </p:sp>
      <p:sp>
        <p:nvSpPr>
          <p:cNvPr id="4" name="ZoneTexte 3">
            <a:extLst>
              <a:ext uri="{FF2B5EF4-FFF2-40B4-BE49-F238E27FC236}">
                <a16:creationId xmlns:a16="http://schemas.microsoft.com/office/drawing/2014/main" id="{B44BE0FE-84A9-2775-2324-62515B8708FB}"/>
              </a:ext>
            </a:extLst>
          </p:cNvPr>
          <p:cNvSpPr txBox="1"/>
          <p:nvPr/>
        </p:nvSpPr>
        <p:spPr>
          <a:xfrm>
            <a:off x="8037259" y="1049357"/>
            <a:ext cx="3843122" cy="3693319"/>
          </a:xfrm>
          <a:prstGeom prst="rect">
            <a:avLst/>
          </a:prstGeom>
        </p:spPr>
        <p:txBody>
          <a:bodyPr wrap="square">
            <a:spAutoFit/>
          </a:bodyPr>
          <a:lstStyle/>
          <a:p>
            <a:pPr algn="just"/>
            <a:r>
              <a:rPr lang="fr-FR" dirty="0">
                <a:latin typeface="Segoe UI Semilight" panose="020B0402040204020203" pitchFamily="34" charset="0"/>
                <a:cs typeface="Segoe UI Semilight" panose="020B0402040204020203" pitchFamily="34" charset="0"/>
              </a:rPr>
              <a:t>Histoire basée sur un projet d’écriture</a:t>
            </a:r>
          </a:p>
          <a:p>
            <a:pPr algn="just"/>
            <a:endParaRPr lang="fr-FR" dirty="0">
              <a:latin typeface="Segoe UI Semilight" panose="020B0402040204020203" pitchFamily="34" charset="0"/>
              <a:cs typeface="Segoe UI Semilight" panose="020B0402040204020203" pitchFamily="34" charset="0"/>
            </a:endParaRPr>
          </a:p>
          <a:p>
            <a:pPr algn="just"/>
            <a:r>
              <a:rPr lang="fr-FR" dirty="0">
                <a:latin typeface="Segoe UI Semilight" panose="020B0402040204020203" pitchFamily="34" charset="0"/>
                <a:cs typeface="Segoe UI Semilight" panose="020B0402040204020203" pitchFamily="34" charset="0"/>
              </a:rPr>
              <a:t>Le thème de la relation fraternelle me tient forcément à cœur parce que j’ai moi-même une sœur mais c’est également un thème auquel on peut facilement s’identifier et qui plaît au public. On peut noter d’ailleurs que les deux prénoms Celia et Alice sont des anagrammes, illustrant la connexion forte qui existe entre elles.</a:t>
            </a:r>
          </a:p>
        </p:txBody>
      </p:sp>
    </p:spTree>
    <p:extLst>
      <p:ext uri="{BB962C8B-B14F-4D97-AF65-F5344CB8AC3E}">
        <p14:creationId xmlns:p14="http://schemas.microsoft.com/office/powerpoint/2010/main" val="1680427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ce réservé pour une image  20" descr="Une image contenant habits, plein air, sol, personne&#10;&#10;Le contenu généré par l’IA peut être incorrect.">
            <a:extLst>
              <a:ext uri="{FF2B5EF4-FFF2-40B4-BE49-F238E27FC236}">
                <a16:creationId xmlns:a16="http://schemas.microsoft.com/office/drawing/2014/main" id="{4DA75FFF-A74F-389C-BFD3-CBA806B2335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7192" r="17192"/>
          <a:stretch>
            <a:fillRect/>
          </a:stretch>
        </p:blipFill>
        <p:spPr/>
      </p:pic>
      <p:pic>
        <p:nvPicPr>
          <p:cNvPr id="16" name="Espace réservé pour une image  15" descr="Une image contenant habits, Visage humain, personne, scène&#10;&#10;Le contenu généré par l’IA peut être incorrect.">
            <a:extLst>
              <a:ext uri="{FF2B5EF4-FFF2-40B4-BE49-F238E27FC236}">
                <a16:creationId xmlns:a16="http://schemas.microsoft.com/office/drawing/2014/main" id="{50B9B598-C753-0E21-B466-39C541CE1396}"/>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33033" t="-467" r="35907" b="467"/>
          <a:stretch/>
        </p:blipFill>
        <p:spPr>
          <a:xfrm>
            <a:off x="9105900" y="92136"/>
            <a:ext cx="2965450" cy="4003613"/>
          </a:xfrm>
        </p:spPr>
      </p:pic>
      <p:pic>
        <p:nvPicPr>
          <p:cNvPr id="10" name="Espace réservé pour une image  9" descr="Une image contenant Visage humain, personne, habits, sourire&#10;&#10;Le contenu généré par l’IA peut être incorrect.">
            <a:extLst>
              <a:ext uri="{FF2B5EF4-FFF2-40B4-BE49-F238E27FC236}">
                <a16:creationId xmlns:a16="http://schemas.microsoft.com/office/drawing/2014/main" id="{F476A753-D020-3897-7B89-9258FC59BBED}"/>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3854" r="18216"/>
          <a:stretch/>
        </p:blipFill>
        <p:spPr>
          <a:xfrm>
            <a:off x="9105900" y="4229100"/>
            <a:ext cx="2965450" cy="2536763"/>
          </a:xfrm>
        </p:spPr>
      </p:pic>
      <p:sp>
        <p:nvSpPr>
          <p:cNvPr id="3" name="ZoneTexte 2">
            <a:extLst>
              <a:ext uri="{FF2B5EF4-FFF2-40B4-BE49-F238E27FC236}">
                <a16:creationId xmlns:a16="http://schemas.microsoft.com/office/drawing/2014/main" id="{3F880E6F-5278-47E2-3DF9-E894E3FADBEB}"/>
              </a:ext>
            </a:extLst>
          </p:cNvPr>
          <p:cNvSpPr txBox="1"/>
          <p:nvPr/>
        </p:nvSpPr>
        <p:spPr>
          <a:xfrm>
            <a:off x="180975" y="777915"/>
            <a:ext cx="4686300" cy="923330"/>
          </a:xfrm>
          <a:prstGeom prst="rect">
            <a:avLst/>
          </a:prstGeom>
          <a:noFill/>
        </p:spPr>
        <p:txBody>
          <a:bodyPr wrap="square">
            <a:spAutoFit/>
          </a:bodyPr>
          <a:lstStyle/>
          <a:p>
            <a:r>
              <a:rPr lang="fr-FR" dirty="0">
                <a:latin typeface="Segoe UI Semilight" panose="020B0402040204020203" pitchFamily="34" charset="0"/>
                <a:cs typeface="Segoe UI Semilight" panose="020B0402040204020203" pitchFamily="34" charset="0"/>
              </a:rPr>
              <a:t>3D Références : Animation 3D Disney/Pixar</a:t>
            </a:r>
          </a:p>
          <a:p>
            <a:pPr marL="285750" indent="-285750">
              <a:buFont typeface="Wingdings" panose="05000000000000000000" pitchFamily="2" charset="2"/>
              <a:buChar char="Ø"/>
            </a:pPr>
            <a:r>
              <a:rPr lang="fr-FR" dirty="0">
                <a:latin typeface="Segoe UI Semilight" panose="020B0402040204020203" pitchFamily="34" charset="0"/>
                <a:cs typeface="Segoe UI Semilight" panose="020B0402040204020203" pitchFamily="34" charset="0"/>
              </a:rPr>
              <a:t>Personnages stylisés</a:t>
            </a:r>
          </a:p>
          <a:p>
            <a:pPr marL="285750" indent="-285750">
              <a:buFont typeface="Wingdings" panose="05000000000000000000" pitchFamily="2" charset="2"/>
              <a:buChar char="Ø"/>
            </a:pPr>
            <a:r>
              <a:rPr lang="fr-FR" dirty="0">
                <a:latin typeface="Segoe UI Semilight" panose="020B0402040204020203" pitchFamily="34" charset="0"/>
                <a:cs typeface="Segoe UI Semilight" panose="020B0402040204020203" pitchFamily="34" charset="0"/>
              </a:rPr>
              <a:t>Esthétique soignée</a:t>
            </a:r>
          </a:p>
        </p:txBody>
      </p:sp>
      <p:pic>
        <p:nvPicPr>
          <p:cNvPr id="49" name="Espace réservé pour une image  48" descr="Une image contenant Visage humain, habits, personne, sourire&#10;&#10;Le contenu généré par l’IA peut être incorrect.">
            <a:extLst>
              <a:ext uri="{FF2B5EF4-FFF2-40B4-BE49-F238E27FC236}">
                <a16:creationId xmlns:a16="http://schemas.microsoft.com/office/drawing/2014/main" id="{0A5E8037-C790-7F74-A2B0-1A7691760F6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27055" t="-233" r="14263" b="233"/>
          <a:stretch/>
        </p:blipFill>
        <p:spPr>
          <a:xfrm>
            <a:off x="120650" y="2654300"/>
            <a:ext cx="4806950" cy="4095750"/>
          </a:xfrm>
        </p:spPr>
      </p:pic>
      <p:pic>
        <p:nvPicPr>
          <p:cNvPr id="39" name="Espace réservé pour une image  38" descr="Une image contenant habits, personne, Danse, art&#10;&#10;Le contenu généré par l’IA peut être incorrect.">
            <a:extLst>
              <a:ext uri="{FF2B5EF4-FFF2-40B4-BE49-F238E27FC236}">
                <a16:creationId xmlns:a16="http://schemas.microsoft.com/office/drawing/2014/main" id="{71982EA6-74A6-D97B-49C5-ED94ED063811}"/>
              </a:ext>
            </a:extLst>
          </p:cNvPr>
          <p:cNvPicPr>
            <a:picLocks noGrp="1" noChangeAspect="1"/>
          </p:cNvPicPr>
          <p:nvPr>
            <p:ph type="pic" sz="quarter" idx="11"/>
          </p:nvPr>
        </p:nvPicPr>
        <p:blipFill>
          <a:blip r:embed="rId7">
            <a:extLst>
              <a:ext uri="{28A0092B-C50C-407E-A947-70E740481C1C}">
                <a14:useLocalDpi xmlns:a14="http://schemas.microsoft.com/office/drawing/2010/main" val="0"/>
              </a:ext>
            </a:extLst>
          </a:blip>
          <a:srcRect l="15724" r="15724"/>
          <a:stretch/>
        </p:blipFill>
        <p:spPr>
          <a:xfrm>
            <a:off x="5067300" y="3571875"/>
            <a:ext cx="3891951" cy="3193988"/>
          </a:xfrm>
        </p:spPr>
      </p:pic>
      <p:sp>
        <p:nvSpPr>
          <p:cNvPr id="12" name="Titre 11">
            <a:extLst>
              <a:ext uri="{FF2B5EF4-FFF2-40B4-BE49-F238E27FC236}">
                <a16:creationId xmlns:a16="http://schemas.microsoft.com/office/drawing/2014/main" id="{29CB715E-B46C-5E6E-E690-53E042D78032}"/>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15" name="Espace réservé du texte 14">
            <a:extLst>
              <a:ext uri="{FF2B5EF4-FFF2-40B4-BE49-F238E27FC236}">
                <a16:creationId xmlns:a16="http://schemas.microsoft.com/office/drawing/2014/main" id="{49145185-D072-AAF4-674C-51005AE901CB}"/>
              </a:ext>
            </a:extLst>
          </p:cNvPr>
          <p:cNvSpPr>
            <a:spLocks noGrp="1"/>
          </p:cNvSpPr>
          <p:nvPr>
            <p:ph type="body" sz="quarter" idx="12"/>
          </p:nvPr>
        </p:nvSpPr>
        <p:spPr>
          <a:xfrm>
            <a:off x="120650" y="352425"/>
            <a:ext cx="2460625" cy="304800"/>
          </a:xfrm>
        </p:spPr>
        <p:txBody>
          <a:bodyPr vert="horz" lIns="91440" tIns="45720" rIns="91440" bIns="45720" rtlCol="0">
            <a:noAutofit/>
          </a:bodyPr>
          <a:lstStyle/>
          <a:p>
            <a:r>
              <a:rPr lang="fr-FR" sz="1800" b="0" kern="1400" dirty="0">
                <a:latin typeface="Master Of Break" pitchFamily="2" charset="0"/>
              </a:rPr>
              <a:t>Direction   Artistique</a:t>
            </a:r>
          </a:p>
        </p:txBody>
      </p:sp>
      <p:sp>
        <p:nvSpPr>
          <p:cNvPr id="19" name="Espace réservé du numéro de diapositive 18">
            <a:extLst>
              <a:ext uri="{FF2B5EF4-FFF2-40B4-BE49-F238E27FC236}">
                <a16:creationId xmlns:a16="http://schemas.microsoft.com/office/drawing/2014/main" id="{045E5C60-DDA3-A871-AC51-198BAA17026D}"/>
              </a:ext>
            </a:extLst>
          </p:cNvPr>
          <p:cNvSpPr>
            <a:spLocks noGrp="1"/>
          </p:cNvSpPr>
          <p:nvPr>
            <p:ph type="sldNum" sz="quarter" idx="16"/>
          </p:nvPr>
        </p:nvSpPr>
        <p:spPr>
          <a:xfrm>
            <a:off x="11523216" y="6400738"/>
            <a:ext cx="668784" cy="365125"/>
          </a:xfrm>
          <a:noFill/>
        </p:spPr>
        <p:txBody>
          <a:bodyPr/>
          <a:lstStyle/>
          <a:p>
            <a:fld id="{D350E82D-729B-46C3-834A-8DDD94776524}" type="slidenum">
              <a:rPr lang="fr-FR" smtClean="0"/>
              <a:pPr/>
              <a:t>7</a:t>
            </a:fld>
            <a:endParaRPr lang="fr-FR"/>
          </a:p>
        </p:txBody>
      </p:sp>
      <p:sp>
        <p:nvSpPr>
          <p:cNvPr id="58" name="ZoneTexte 57">
            <a:extLst>
              <a:ext uri="{FF2B5EF4-FFF2-40B4-BE49-F238E27FC236}">
                <a16:creationId xmlns:a16="http://schemas.microsoft.com/office/drawing/2014/main" id="{E885326D-4FE6-3E39-3920-941260D69032}"/>
              </a:ext>
            </a:extLst>
          </p:cNvPr>
          <p:cNvSpPr txBox="1"/>
          <p:nvPr/>
        </p:nvSpPr>
        <p:spPr>
          <a:xfrm>
            <a:off x="365425" y="6136243"/>
            <a:ext cx="3891951" cy="369332"/>
          </a:xfrm>
          <a:prstGeom prst="rect">
            <a:avLst/>
          </a:prstGeom>
          <a:noFill/>
        </p:spPr>
        <p:txBody>
          <a:bodyPr wrap="square" rtlCol="0">
            <a:spAutoFit/>
          </a:bodyPr>
          <a:lstStyle/>
          <a:p>
            <a:r>
              <a:rPr lang="fr-FR" i="1" dirty="0" err="1">
                <a:solidFill>
                  <a:schemeClr val="bg1"/>
                </a:solidFill>
                <a:latin typeface="Segoe UI Semilight" panose="020B0402040204020203" pitchFamily="34" charset="0"/>
                <a:cs typeface="Segoe UI Semilight" panose="020B0402040204020203" pitchFamily="34" charset="0"/>
              </a:rPr>
              <a:t>Encanto</a:t>
            </a:r>
            <a:endParaRPr lang="fr-FR" i="1" dirty="0">
              <a:solidFill>
                <a:schemeClr val="bg1"/>
              </a:solidFill>
              <a:latin typeface="Segoe UI Semilight" panose="020B0402040204020203" pitchFamily="34" charset="0"/>
              <a:cs typeface="Segoe UI Semilight" panose="020B0402040204020203" pitchFamily="34" charset="0"/>
            </a:endParaRPr>
          </a:p>
        </p:txBody>
      </p:sp>
      <p:sp>
        <p:nvSpPr>
          <p:cNvPr id="59" name="ZoneTexte 58">
            <a:extLst>
              <a:ext uri="{FF2B5EF4-FFF2-40B4-BE49-F238E27FC236}">
                <a16:creationId xmlns:a16="http://schemas.microsoft.com/office/drawing/2014/main" id="{795D4392-FD84-C69C-04C3-F024C26B07C6}"/>
              </a:ext>
            </a:extLst>
          </p:cNvPr>
          <p:cNvSpPr txBox="1"/>
          <p:nvPr/>
        </p:nvSpPr>
        <p:spPr>
          <a:xfrm>
            <a:off x="5223929" y="6256728"/>
            <a:ext cx="3120428" cy="369332"/>
          </a:xfrm>
          <a:prstGeom prst="rect">
            <a:avLst/>
          </a:prstGeom>
          <a:noFill/>
        </p:spPr>
        <p:txBody>
          <a:bodyPr wrap="square" rtlCol="0">
            <a:spAutoFit/>
          </a:bodyPr>
          <a:lstStyle/>
          <a:p>
            <a:r>
              <a:rPr lang="fr-FR" i="1" dirty="0">
                <a:solidFill>
                  <a:schemeClr val="bg1"/>
                </a:solidFill>
                <a:latin typeface="Segoe UI Semilight" panose="020B0402040204020203" pitchFamily="34" charset="0"/>
                <a:cs typeface="Segoe UI Semilight" panose="020B0402040204020203" pitchFamily="34" charset="0"/>
              </a:rPr>
              <a:t>Raiponce</a:t>
            </a:r>
          </a:p>
        </p:txBody>
      </p:sp>
      <p:sp>
        <p:nvSpPr>
          <p:cNvPr id="60" name="ZoneTexte 59">
            <a:extLst>
              <a:ext uri="{FF2B5EF4-FFF2-40B4-BE49-F238E27FC236}">
                <a16:creationId xmlns:a16="http://schemas.microsoft.com/office/drawing/2014/main" id="{6CA96745-CD00-5674-9A2D-949F7E123CE4}"/>
              </a:ext>
            </a:extLst>
          </p:cNvPr>
          <p:cNvSpPr txBox="1"/>
          <p:nvPr/>
        </p:nvSpPr>
        <p:spPr>
          <a:xfrm>
            <a:off x="5207599" y="2845954"/>
            <a:ext cx="3364901" cy="369332"/>
          </a:xfrm>
          <a:prstGeom prst="rect">
            <a:avLst/>
          </a:prstGeom>
          <a:noFill/>
        </p:spPr>
        <p:txBody>
          <a:bodyPr wrap="square" rtlCol="0">
            <a:spAutoFit/>
          </a:bodyPr>
          <a:lstStyle/>
          <a:p>
            <a:r>
              <a:rPr lang="fr-FR" i="1" dirty="0">
                <a:solidFill>
                  <a:schemeClr val="bg1"/>
                </a:solidFill>
                <a:latin typeface="Segoe UI Semilight" panose="020B0402040204020203" pitchFamily="34" charset="0"/>
                <a:cs typeface="Segoe UI Semilight" panose="020B0402040204020203" pitchFamily="34" charset="0"/>
              </a:rPr>
              <a:t>Vaiana</a:t>
            </a:r>
          </a:p>
        </p:txBody>
      </p:sp>
      <p:sp>
        <p:nvSpPr>
          <p:cNvPr id="61" name="ZoneTexte 60">
            <a:extLst>
              <a:ext uri="{FF2B5EF4-FFF2-40B4-BE49-F238E27FC236}">
                <a16:creationId xmlns:a16="http://schemas.microsoft.com/office/drawing/2014/main" id="{B9269CA3-32D1-2F91-4220-4CD606C8885B}"/>
              </a:ext>
            </a:extLst>
          </p:cNvPr>
          <p:cNvSpPr txBox="1"/>
          <p:nvPr/>
        </p:nvSpPr>
        <p:spPr>
          <a:xfrm>
            <a:off x="9176205" y="6289984"/>
            <a:ext cx="2063296" cy="369332"/>
          </a:xfrm>
          <a:prstGeom prst="rect">
            <a:avLst/>
          </a:prstGeom>
          <a:noFill/>
        </p:spPr>
        <p:txBody>
          <a:bodyPr wrap="square" rtlCol="0">
            <a:spAutoFit/>
          </a:bodyPr>
          <a:lstStyle/>
          <a:p>
            <a:r>
              <a:rPr lang="fr-FR" i="1" dirty="0">
                <a:solidFill>
                  <a:schemeClr val="bg1"/>
                </a:solidFill>
                <a:latin typeface="Segoe UI Semilight" panose="020B0402040204020203" pitchFamily="34" charset="0"/>
                <a:cs typeface="Segoe UI Semilight" panose="020B0402040204020203" pitchFamily="34" charset="0"/>
              </a:rPr>
              <a:t>Coco</a:t>
            </a:r>
          </a:p>
        </p:txBody>
      </p:sp>
      <p:sp>
        <p:nvSpPr>
          <p:cNvPr id="22" name="ZoneTexte 21">
            <a:extLst>
              <a:ext uri="{FF2B5EF4-FFF2-40B4-BE49-F238E27FC236}">
                <a16:creationId xmlns:a16="http://schemas.microsoft.com/office/drawing/2014/main" id="{ECA5A74A-E502-DF2A-1D35-8175B4B0210C}"/>
              </a:ext>
            </a:extLst>
          </p:cNvPr>
          <p:cNvSpPr txBox="1"/>
          <p:nvPr/>
        </p:nvSpPr>
        <p:spPr>
          <a:xfrm>
            <a:off x="9286205" y="3571875"/>
            <a:ext cx="2581946" cy="369332"/>
          </a:xfrm>
          <a:prstGeom prst="rect">
            <a:avLst/>
          </a:prstGeom>
          <a:noFill/>
        </p:spPr>
        <p:txBody>
          <a:bodyPr wrap="square" rtlCol="0">
            <a:spAutoFit/>
          </a:bodyPr>
          <a:lstStyle/>
          <a:p>
            <a:r>
              <a:rPr lang="fr-FR" i="1" dirty="0">
                <a:solidFill>
                  <a:schemeClr val="bg1"/>
                </a:solidFill>
                <a:latin typeface="Segoe UI Semilight" panose="020B0402040204020203" pitchFamily="34" charset="0"/>
                <a:cs typeface="Segoe UI Semilight" panose="020B0402040204020203" pitchFamily="34" charset="0"/>
              </a:rPr>
              <a:t>La Reine des Neiges</a:t>
            </a:r>
          </a:p>
        </p:txBody>
      </p:sp>
    </p:spTree>
    <p:extLst>
      <p:ext uri="{BB962C8B-B14F-4D97-AF65-F5344CB8AC3E}">
        <p14:creationId xmlns:p14="http://schemas.microsoft.com/office/powerpoint/2010/main" val="2904377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0E5C9-C1DA-59BC-1295-A9C630937CF7}"/>
            </a:ext>
          </a:extLst>
        </p:cNvPr>
        <p:cNvGrpSpPr/>
        <p:nvPr/>
      </p:nvGrpSpPr>
      <p:grpSpPr>
        <a:xfrm>
          <a:off x="0" y="0"/>
          <a:ext cx="0" cy="0"/>
          <a:chOff x="0" y="0"/>
          <a:chExt cx="0" cy="0"/>
        </a:xfrm>
      </p:grpSpPr>
      <p:pic>
        <p:nvPicPr>
          <p:cNvPr id="21" name="Espace réservé pour une image  20" descr="Une image contenant art, peinture, femme, habits&#10;&#10;Le contenu généré par l’IA peut être incorrect.">
            <a:extLst>
              <a:ext uri="{FF2B5EF4-FFF2-40B4-BE49-F238E27FC236}">
                <a16:creationId xmlns:a16="http://schemas.microsoft.com/office/drawing/2014/main" id="{D7080CA4-C09C-E7DA-59A3-0B80AE6947F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4928" b="30112"/>
          <a:stretch/>
        </p:blipFill>
        <p:spPr>
          <a:xfrm>
            <a:off x="5067300" y="3571875"/>
            <a:ext cx="3891951" cy="3193988"/>
          </a:xfrm>
        </p:spPr>
      </p:pic>
      <p:sp>
        <p:nvSpPr>
          <p:cNvPr id="19" name="Titre 18">
            <a:extLst>
              <a:ext uri="{FF2B5EF4-FFF2-40B4-BE49-F238E27FC236}">
                <a16:creationId xmlns:a16="http://schemas.microsoft.com/office/drawing/2014/main" id="{AC93A92C-E31C-FF88-BB94-E595A13A9AEE}"/>
              </a:ext>
            </a:extLst>
          </p:cNvPr>
          <p:cNvSpPr>
            <a:spLocks noGrp="1"/>
          </p:cNvSpPr>
          <p:nvPr>
            <p:ph type="title"/>
          </p:nvPr>
        </p:nvSpPr>
        <p:spPr/>
        <p:txBody>
          <a:bodyPr/>
          <a:lstStyle/>
          <a:p>
            <a:r>
              <a:rPr lang="fr-FR" dirty="0" err="1"/>
              <a:t>Pré-production</a:t>
            </a:r>
            <a:endParaRPr lang="fr-FR" dirty="0"/>
          </a:p>
        </p:txBody>
      </p:sp>
      <p:sp>
        <p:nvSpPr>
          <p:cNvPr id="22" name="Espace réservé du texte 21">
            <a:extLst>
              <a:ext uri="{FF2B5EF4-FFF2-40B4-BE49-F238E27FC236}">
                <a16:creationId xmlns:a16="http://schemas.microsoft.com/office/drawing/2014/main" id="{692A1273-8B1F-23E3-FF79-7A452B0ADDF7}"/>
              </a:ext>
            </a:extLst>
          </p:cNvPr>
          <p:cNvSpPr>
            <a:spLocks noGrp="1"/>
          </p:cNvSpPr>
          <p:nvPr>
            <p:ph type="body" sz="quarter" idx="12"/>
          </p:nvPr>
        </p:nvSpPr>
        <p:spPr/>
        <p:txBody>
          <a:bodyPr vert="horz" lIns="91440" tIns="45720" rIns="91440" bIns="45720" rtlCol="0">
            <a:noAutofit/>
          </a:bodyPr>
          <a:lstStyle/>
          <a:p>
            <a:r>
              <a:rPr lang="fr-FR" sz="1800" b="0" kern="1400" dirty="0">
                <a:latin typeface="Master Of Break" pitchFamily="2" charset="0"/>
              </a:rPr>
              <a:t>Direction   Artistique</a:t>
            </a:r>
          </a:p>
        </p:txBody>
      </p:sp>
      <p:pic>
        <p:nvPicPr>
          <p:cNvPr id="9" name="Espace réservé pour une image  8" descr="Une image contenant peinture, texte, Arts visuels, art&#10;&#10;Le contenu généré par l’IA peut être incorrect.">
            <a:extLst>
              <a:ext uri="{FF2B5EF4-FFF2-40B4-BE49-F238E27FC236}">
                <a16:creationId xmlns:a16="http://schemas.microsoft.com/office/drawing/2014/main" id="{EB8F13D8-7638-7166-169F-7A4784605F39}"/>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31438" t="2" r="2490" b="-2"/>
          <a:stretch/>
        </p:blipFill>
        <p:spPr>
          <a:xfrm>
            <a:off x="5067302" y="92136"/>
            <a:ext cx="3891950" cy="3336864"/>
          </a:xfrm>
        </p:spPr>
      </p:pic>
      <p:sp>
        <p:nvSpPr>
          <p:cNvPr id="26" name="Espace réservé du numéro de diapositive 25">
            <a:extLst>
              <a:ext uri="{FF2B5EF4-FFF2-40B4-BE49-F238E27FC236}">
                <a16:creationId xmlns:a16="http://schemas.microsoft.com/office/drawing/2014/main" id="{FFC5268A-BF86-F87C-F9E8-85BAA0149833}"/>
              </a:ext>
            </a:extLst>
          </p:cNvPr>
          <p:cNvSpPr>
            <a:spLocks noGrp="1"/>
          </p:cNvSpPr>
          <p:nvPr>
            <p:ph type="sldNum" sz="quarter" idx="16"/>
          </p:nvPr>
        </p:nvSpPr>
        <p:spPr>
          <a:xfrm>
            <a:off x="11568265" y="6400738"/>
            <a:ext cx="668784" cy="365125"/>
          </a:xfrm>
        </p:spPr>
        <p:txBody>
          <a:bodyPr/>
          <a:lstStyle/>
          <a:p>
            <a:fld id="{D350E82D-729B-46C3-834A-8DDD94776524}" type="slidenum">
              <a:rPr lang="fr-FR" smtClean="0"/>
              <a:pPr/>
              <a:t>8</a:t>
            </a:fld>
            <a:endParaRPr lang="fr-FR" dirty="0"/>
          </a:p>
        </p:txBody>
      </p:sp>
      <p:sp>
        <p:nvSpPr>
          <p:cNvPr id="29" name="ZoneTexte 28">
            <a:extLst>
              <a:ext uri="{FF2B5EF4-FFF2-40B4-BE49-F238E27FC236}">
                <a16:creationId xmlns:a16="http://schemas.microsoft.com/office/drawing/2014/main" id="{062375D1-A25D-5D03-61E0-39307787EBCF}"/>
              </a:ext>
            </a:extLst>
          </p:cNvPr>
          <p:cNvSpPr txBox="1"/>
          <p:nvPr/>
        </p:nvSpPr>
        <p:spPr>
          <a:xfrm>
            <a:off x="180975" y="777915"/>
            <a:ext cx="4686300" cy="646331"/>
          </a:xfrm>
          <a:prstGeom prst="rect">
            <a:avLst/>
          </a:prstGeom>
          <a:noFill/>
        </p:spPr>
        <p:txBody>
          <a:bodyPr wrap="square">
            <a:spAutoFit/>
          </a:bodyPr>
          <a:lstStyle/>
          <a:p>
            <a:r>
              <a:rPr lang="fr-FR" dirty="0">
                <a:latin typeface="Segoe UI Semilight" panose="020B0402040204020203" pitchFamily="34" charset="0"/>
                <a:cs typeface="Segoe UI Semilight" panose="020B0402040204020203" pitchFamily="34" charset="0"/>
              </a:rPr>
              <a:t>2D Références : Enluminures gothiques</a:t>
            </a:r>
          </a:p>
          <a:p>
            <a:pPr marL="285750" indent="-285750">
              <a:buFont typeface="Wingdings" panose="05000000000000000000" pitchFamily="2" charset="2"/>
              <a:buChar char="Ø"/>
            </a:pPr>
            <a:endParaRPr lang="fr-FR" dirty="0">
              <a:latin typeface="Segoe UI Semilight" panose="020B0402040204020203" pitchFamily="34" charset="0"/>
              <a:cs typeface="Segoe UI Semilight" panose="020B0402040204020203" pitchFamily="34" charset="0"/>
            </a:endParaRPr>
          </a:p>
        </p:txBody>
      </p:sp>
      <p:pic>
        <p:nvPicPr>
          <p:cNvPr id="24" name="Espace réservé pour une image  23" descr="Une image contenant art, peinture&#10;&#10;Le contenu généré par l’IA peut être incorrect.">
            <a:extLst>
              <a:ext uri="{FF2B5EF4-FFF2-40B4-BE49-F238E27FC236}">
                <a16:creationId xmlns:a16="http://schemas.microsoft.com/office/drawing/2014/main" id="{6D41C187-87D0-54ED-E0F7-5F68152FC0B3}"/>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20750" t="7599" r="12325" b="4354"/>
          <a:stretch/>
        </p:blipFill>
        <p:spPr>
          <a:xfrm rot="5400000">
            <a:off x="8586788" y="611188"/>
            <a:ext cx="4003675" cy="2965450"/>
          </a:xfrm>
        </p:spPr>
      </p:pic>
      <p:pic>
        <p:nvPicPr>
          <p:cNvPr id="18" name="Espace réservé pour une image  17" descr="Une image contenant peinture, art, Arts visuels, mythologie&#10;&#10;Le contenu généré par l’IA peut être incorrect.">
            <a:extLst>
              <a:ext uri="{FF2B5EF4-FFF2-40B4-BE49-F238E27FC236}">
                <a16:creationId xmlns:a16="http://schemas.microsoft.com/office/drawing/2014/main" id="{F878445A-36FB-C738-004B-3617BD42FBD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22048" b="22308"/>
          <a:stretch/>
        </p:blipFill>
        <p:spPr>
          <a:xfrm>
            <a:off x="120650" y="2654301"/>
            <a:ext cx="4806950" cy="4095751"/>
          </a:xfrm>
        </p:spPr>
      </p:pic>
      <p:pic>
        <p:nvPicPr>
          <p:cNvPr id="34" name="Espace réservé pour une image  33" descr="Une image contenant peinture, habits, art, Visage humain&#10;&#10;Le contenu généré par l’IA peut être incorrect.">
            <a:extLst>
              <a:ext uri="{FF2B5EF4-FFF2-40B4-BE49-F238E27FC236}">
                <a16:creationId xmlns:a16="http://schemas.microsoft.com/office/drawing/2014/main" id="{8BE97B95-CEB2-59B2-5E41-50F81DB83FC6}"/>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t="7392" b="20404"/>
          <a:stretch/>
        </p:blipFill>
        <p:spPr>
          <a:xfrm>
            <a:off x="9105900" y="4229100"/>
            <a:ext cx="2965450" cy="2536763"/>
          </a:xfrm>
        </p:spPr>
      </p:pic>
    </p:spTree>
    <p:extLst>
      <p:ext uri="{BB962C8B-B14F-4D97-AF65-F5344CB8AC3E}">
        <p14:creationId xmlns:p14="http://schemas.microsoft.com/office/powerpoint/2010/main" val="3653098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1DCE38-5412-3D73-2429-FD189BDDC9DF}"/>
              </a:ext>
            </a:extLst>
          </p:cNvPr>
          <p:cNvSpPr txBox="1"/>
          <p:nvPr/>
        </p:nvSpPr>
        <p:spPr>
          <a:xfrm>
            <a:off x="282575" y="2543651"/>
            <a:ext cx="2209800" cy="369332"/>
          </a:xfrm>
          <a:prstGeom prst="rect">
            <a:avLst/>
          </a:prstGeom>
          <a:noFill/>
        </p:spPr>
        <p:txBody>
          <a:bodyPr wrap="square">
            <a:spAutoFit/>
          </a:bodyPr>
          <a:lstStyle>
            <a:defPPr>
              <a:defRPr lang="fr-FR"/>
            </a:defPPr>
            <a:lvl1pPr>
              <a:defRPr>
                <a:latin typeface="Segoe UI Semibold" panose="020B0702040204020203" pitchFamily="34" charset="0"/>
                <a:cs typeface="Segoe UI Semibold" panose="020B0702040204020203" pitchFamily="34" charset="0"/>
              </a:defRPr>
            </a:lvl1pPr>
          </a:lstStyle>
          <a:p>
            <a:r>
              <a:rPr lang="fr-FR" dirty="0"/>
              <a:t>Scène d’exposition</a:t>
            </a:r>
          </a:p>
        </p:txBody>
      </p:sp>
      <p:sp>
        <p:nvSpPr>
          <p:cNvPr id="7" name="ZoneTexte 6">
            <a:extLst>
              <a:ext uri="{FF2B5EF4-FFF2-40B4-BE49-F238E27FC236}">
                <a16:creationId xmlns:a16="http://schemas.microsoft.com/office/drawing/2014/main" id="{1185AE27-94D9-23DE-9706-87E522AFB7EF}"/>
              </a:ext>
            </a:extLst>
          </p:cNvPr>
          <p:cNvSpPr txBox="1"/>
          <p:nvPr/>
        </p:nvSpPr>
        <p:spPr>
          <a:xfrm>
            <a:off x="282575" y="2912983"/>
            <a:ext cx="4346575" cy="2031325"/>
          </a:xfrm>
          <a:prstGeom prst="rect">
            <a:avLst/>
          </a:prstGeom>
          <a:noFill/>
        </p:spPr>
        <p:txBody>
          <a:bodyPr wrap="square">
            <a:spAutoFit/>
          </a:bodyPr>
          <a:lstStyle/>
          <a:p>
            <a:pPr algn="just"/>
            <a:r>
              <a:rPr lang="fr-FR" dirty="0">
                <a:latin typeface="Segoe UI Semilight" panose="020B0402040204020203" pitchFamily="34" charset="0"/>
                <a:cs typeface="Segoe UI Semilight" panose="020B0402040204020203" pitchFamily="34" charset="0"/>
              </a:rPr>
              <a:t>En forêt de nuit, une chouette est posée dans un arbre. On aperçoit une maison au loin.</a:t>
            </a:r>
          </a:p>
          <a:p>
            <a:pPr algn="just"/>
            <a:r>
              <a:rPr lang="fr-FR" dirty="0">
                <a:latin typeface="Segoe UI Semilight" panose="020B0402040204020203" pitchFamily="34" charset="0"/>
                <a:cs typeface="Segoe UI Semilight" panose="020B0402040204020203" pitchFamily="34" charset="0"/>
              </a:rPr>
              <a:t>La chouette s’envole vers la maison.</a:t>
            </a:r>
          </a:p>
          <a:p>
            <a:pPr algn="just"/>
            <a:r>
              <a:rPr lang="fr-FR" dirty="0">
                <a:latin typeface="Segoe UI Semilight" panose="020B0402040204020203" pitchFamily="34" charset="0"/>
                <a:cs typeface="Segoe UI Semilight" panose="020B0402040204020203" pitchFamily="34" charset="0"/>
              </a:rPr>
              <a:t>La chouette se pose sur une fenêtre de la maison, on distingue une silhouette derrière la vitre.</a:t>
            </a:r>
          </a:p>
        </p:txBody>
      </p:sp>
      <p:sp>
        <p:nvSpPr>
          <p:cNvPr id="16" name="Titre 15">
            <a:extLst>
              <a:ext uri="{FF2B5EF4-FFF2-40B4-BE49-F238E27FC236}">
                <a16:creationId xmlns:a16="http://schemas.microsoft.com/office/drawing/2014/main" id="{2F1B4284-F837-4BC5-ACCA-B43DAED14641}"/>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18" name="Espace réservé du texte 17">
            <a:extLst>
              <a:ext uri="{FF2B5EF4-FFF2-40B4-BE49-F238E27FC236}">
                <a16:creationId xmlns:a16="http://schemas.microsoft.com/office/drawing/2014/main" id="{2176184E-4542-3216-BF5C-7838B372FA38}"/>
              </a:ext>
            </a:extLst>
          </p:cNvPr>
          <p:cNvSpPr>
            <a:spLocks noGrp="1"/>
          </p:cNvSpPr>
          <p:nvPr>
            <p:ph type="body" sz="quarter" idx="12"/>
          </p:nvPr>
        </p:nvSpPr>
        <p:spPr>
          <a:xfrm>
            <a:off x="120650" y="352425"/>
            <a:ext cx="2460625" cy="304800"/>
          </a:xfrm>
        </p:spPr>
        <p:txBody>
          <a:bodyPr vert="horz" lIns="91440" tIns="45720" rIns="91440" bIns="45720" rtlCol="0">
            <a:noAutofit/>
          </a:bodyPr>
          <a:lstStyle/>
          <a:p>
            <a:r>
              <a:rPr lang="fr-FR" sz="1800" b="0" kern="1400" dirty="0">
                <a:latin typeface="Master Of Break" pitchFamily="2" charset="0"/>
              </a:rPr>
              <a:t>Scénarisation</a:t>
            </a:r>
          </a:p>
        </p:txBody>
      </p:sp>
      <p:sp>
        <p:nvSpPr>
          <p:cNvPr id="20" name="Espace réservé du numéro de diapositive 19">
            <a:extLst>
              <a:ext uri="{FF2B5EF4-FFF2-40B4-BE49-F238E27FC236}">
                <a16:creationId xmlns:a16="http://schemas.microsoft.com/office/drawing/2014/main" id="{22F39B7C-62B7-2822-3FF0-F29A17ECD04A}"/>
              </a:ext>
            </a:extLst>
          </p:cNvPr>
          <p:cNvSpPr>
            <a:spLocks noGrp="1"/>
          </p:cNvSpPr>
          <p:nvPr>
            <p:ph type="sldNum" sz="quarter" idx="13"/>
          </p:nvPr>
        </p:nvSpPr>
        <p:spPr>
          <a:xfrm>
            <a:off x="120650" y="6400738"/>
            <a:ext cx="4286250" cy="365125"/>
          </a:xfrm>
        </p:spPr>
        <p:txBody>
          <a:bodyPr/>
          <a:lstStyle/>
          <a:p>
            <a:pPr algn="ctr"/>
            <a:fld id="{D350E82D-729B-46C3-834A-8DDD94776524}" type="slidenum">
              <a:rPr lang="fr-FR" sz="1400" smtClean="0"/>
              <a:pPr algn="ctr"/>
              <a:t>9</a:t>
            </a:fld>
            <a:endParaRPr lang="fr-FR" sz="1400" dirty="0"/>
          </a:p>
        </p:txBody>
      </p:sp>
      <p:pic>
        <p:nvPicPr>
          <p:cNvPr id="6" name="Espace réservé pour une image  5" descr="Une image contenant dessin, croquis, dessin humoristique, noir et blanc&#10;&#10;Le contenu généré par l’IA peut être incorrect.">
            <a:extLst>
              <a:ext uri="{FF2B5EF4-FFF2-40B4-BE49-F238E27FC236}">
                <a16:creationId xmlns:a16="http://schemas.microsoft.com/office/drawing/2014/main" id="{1B3476E6-78FA-D15F-61BE-32EEA4FE72A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5703" t="4" r="12266" b="-4"/>
          <a:stretch/>
        </p:blipFill>
        <p:spPr>
          <a:xfrm flipH="1">
            <a:off x="4629150" y="308"/>
            <a:ext cx="7562850" cy="6857692"/>
          </a:xfrm>
        </p:spPr>
      </p:pic>
    </p:spTree>
    <p:extLst>
      <p:ext uri="{BB962C8B-B14F-4D97-AF65-F5344CB8AC3E}">
        <p14:creationId xmlns:p14="http://schemas.microsoft.com/office/powerpoint/2010/main" val="2483887526"/>
      </p:ext>
    </p:extLst>
  </p:cSld>
  <p:clrMapOvr>
    <a:masterClrMapping/>
  </p:clrMapOvr>
</p:sld>
</file>

<file path=ppt/theme/theme1.xml><?xml version="1.0" encoding="utf-8"?>
<a:theme xmlns:a="http://schemas.openxmlformats.org/drawingml/2006/main" name="Thème Office">
  <a:themeElements>
    <a:clrScheme name="Personnalisé 2">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000000"/>
      </a:hlink>
      <a:folHlink>
        <a:srgbClr val="000000"/>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2920</TotalTime>
  <Words>1069</Words>
  <Application>Microsoft Office PowerPoint</Application>
  <PresentationFormat>Grand écran</PresentationFormat>
  <Paragraphs>261</Paragraphs>
  <Slides>34</Slides>
  <Notes>31</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34</vt:i4>
      </vt:variant>
    </vt:vector>
  </HeadingPairs>
  <TitlesOfParts>
    <vt:vector size="44" baseType="lpstr">
      <vt:lpstr>Aptos</vt:lpstr>
      <vt:lpstr>Aptos Display</vt:lpstr>
      <vt:lpstr>Arial</vt:lpstr>
      <vt:lpstr>Bahnschrift Light</vt:lpstr>
      <vt:lpstr>Master Of Break</vt:lpstr>
      <vt:lpstr>Segoe UI Semibold</vt:lpstr>
      <vt:lpstr>Segoe UI Semilight</vt:lpstr>
      <vt:lpstr>Segoe UI Variable Display Semil</vt:lpstr>
      <vt:lpstr>Wingdings</vt:lpstr>
      <vt:lpstr>Thème Office</vt:lpstr>
      <vt:lpstr>Présentation PowerPoint</vt:lpstr>
      <vt:lpstr>Introduction</vt:lpstr>
      <vt:lpstr>Introduction</vt:lpstr>
      <vt:lpstr>Introduction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Présentation PowerPoint</vt:lpstr>
      <vt:lpstr>Production</vt:lpstr>
      <vt:lpstr>Production</vt:lpstr>
      <vt:lpstr>Post-Production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Agnès LAURET</dc:creator>
  <cp:lastModifiedBy>Agnès LAURET</cp:lastModifiedBy>
  <cp:revision>53</cp:revision>
  <dcterms:created xsi:type="dcterms:W3CDTF">2024-07-09T07:43:51Z</dcterms:created>
  <dcterms:modified xsi:type="dcterms:W3CDTF">2025-05-30T19:09:04Z</dcterms:modified>
</cp:coreProperties>
</file>